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6"/>
    <p:restoredTop sz="94643"/>
  </p:normalViewPr>
  <p:slideViewPr>
    <p:cSldViewPr snapToGrid="0" snapToObjects="1">
      <p:cViewPr varScale="1">
        <p:scale>
          <a:sx n="114" d="100"/>
          <a:sy n="114" d="100"/>
        </p:scale>
        <p:origin x="192" y="9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28278B-9342-3A4F-97E1-DDB884AC5AE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7F96F-5A3B-E548-9C55-B19ABFC951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5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7F96F-5A3B-E548-9C55-B19ABFC951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83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7F96F-5A3B-E548-9C55-B19ABFC951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90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demonstration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7F96F-5A3B-E548-9C55-B19ABFC951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17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31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996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401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45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21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68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64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359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42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5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5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87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482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99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2CC24C2-806B-D84D-BA8A-22D5C3B25719}" type="datetimeFigureOut">
              <a:rPr lang="en-US" smtClean="0"/>
              <a:t>8/11/18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5770A87-1B10-9246-8A19-0BF38F15E9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1215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  <p:sldLayoutId id="2147483948" r:id="rId12"/>
    <p:sldLayoutId id="2147483949" r:id="rId13"/>
    <p:sldLayoutId id="214748395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E445-D624-D546-A808-009B77C201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OrganizApp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C62D5-449B-0F4A-B786-CBA5A6EBC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By Guillermo Sanchez</a:t>
            </a:r>
          </a:p>
        </p:txBody>
      </p:sp>
    </p:spTree>
    <p:extLst>
      <p:ext uri="{BB962C8B-B14F-4D97-AF65-F5344CB8AC3E}">
        <p14:creationId xmlns:p14="http://schemas.microsoft.com/office/powerpoint/2010/main" val="1498404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094E-D817-074D-AE32-EB1AC38E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Analysis of Facebook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315207-5F05-C345-88F6-ADE02CDC0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798" y="2278256"/>
            <a:ext cx="7844402" cy="4412476"/>
          </a:xfrm>
        </p:spPr>
      </p:pic>
    </p:spTree>
    <p:extLst>
      <p:ext uri="{BB962C8B-B14F-4D97-AF65-F5344CB8AC3E}">
        <p14:creationId xmlns:p14="http://schemas.microsoft.com/office/powerpoint/2010/main" val="2427085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094E-D817-074D-AE32-EB1AC38E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Analysis of Facebook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22BC15-D424-D443-923C-B9B053170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272" y="2300558"/>
            <a:ext cx="7725454" cy="4345568"/>
          </a:xfrm>
        </p:spPr>
      </p:pic>
    </p:spTree>
    <p:extLst>
      <p:ext uri="{BB962C8B-B14F-4D97-AF65-F5344CB8AC3E}">
        <p14:creationId xmlns:p14="http://schemas.microsoft.com/office/powerpoint/2010/main" val="2269430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094E-D817-074D-AE32-EB1AC38E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Analysis of Facebook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2F17A3-5C88-2240-B8BF-8A8A31DB8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8439" y="2289408"/>
            <a:ext cx="7775119" cy="4373504"/>
          </a:xfrm>
        </p:spPr>
      </p:pic>
    </p:spTree>
    <p:extLst>
      <p:ext uri="{BB962C8B-B14F-4D97-AF65-F5344CB8AC3E}">
        <p14:creationId xmlns:p14="http://schemas.microsoft.com/office/powerpoint/2010/main" val="4091215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094E-D817-074D-AE32-EB1AC38E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Analysis of Facebook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228B9B-2B5B-574D-9ADC-574C981E6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3711" y="2222500"/>
            <a:ext cx="7824576" cy="4401324"/>
          </a:xfrm>
        </p:spPr>
      </p:pic>
    </p:spTree>
    <p:extLst>
      <p:ext uri="{BB962C8B-B14F-4D97-AF65-F5344CB8AC3E}">
        <p14:creationId xmlns:p14="http://schemas.microsoft.com/office/powerpoint/2010/main" val="92920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A13A-B867-7A47-8D75-C1B87C80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OrganizApp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86AF8-2030-744F-8A4B-A7375CEE1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607196" cy="926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OrganizApp</a:t>
            </a:r>
            <a:r>
              <a:rPr lang="en-US" sz="3200" dirty="0"/>
              <a:t>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B19D28-4143-994E-A8DD-3870C801B2A9}"/>
              </a:ext>
            </a:extLst>
          </p:cNvPr>
          <p:cNvGrpSpPr/>
          <p:nvPr/>
        </p:nvGrpSpPr>
        <p:grpSpPr>
          <a:xfrm>
            <a:off x="2511954" y="3953315"/>
            <a:ext cx="6633091" cy="1491175"/>
            <a:chOff x="2511954" y="3953315"/>
            <a:chExt cx="6633091" cy="14911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B09869-5E23-2C4C-8EE3-8336D8E451E6}"/>
                </a:ext>
              </a:extLst>
            </p:cNvPr>
            <p:cNvSpPr txBox="1"/>
            <p:nvPr/>
          </p:nvSpPr>
          <p:spPr>
            <a:xfrm>
              <a:off x="4166407" y="4111711"/>
              <a:ext cx="3324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Add organization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B271AB0-AD14-FD4D-8841-D863E7C3E4E4}"/>
                </a:ext>
              </a:extLst>
            </p:cNvPr>
            <p:cNvGrpSpPr/>
            <p:nvPr/>
          </p:nvGrpSpPr>
          <p:grpSpPr>
            <a:xfrm>
              <a:off x="2511954" y="3953315"/>
              <a:ext cx="6633091" cy="1491175"/>
              <a:chOff x="2511954" y="3953315"/>
              <a:chExt cx="6633091" cy="14911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B7944E7-84B3-7441-98C2-F6899B94ED2F}"/>
                  </a:ext>
                </a:extLst>
              </p:cNvPr>
              <p:cNvSpPr/>
              <p:nvPr/>
            </p:nvSpPr>
            <p:spPr>
              <a:xfrm>
                <a:off x="2511954" y="3953315"/>
                <a:ext cx="1495441" cy="149117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10580E-AF9A-4548-B695-3FF74AC87C60}"/>
                  </a:ext>
                </a:extLst>
              </p:cNvPr>
              <p:cNvSpPr/>
              <p:nvPr/>
            </p:nvSpPr>
            <p:spPr>
              <a:xfrm>
                <a:off x="7649604" y="3953315"/>
                <a:ext cx="1495441" cy="149117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A61676-8D02-A94C-9572-A352DDCECD2A}"/>
                  </a:ext>
                </a:extLst>
              </p:cNvPr>
              <p:cNvSpPr txBox="1"/>
              <p:nvPr/>
            </p:nvSpPr>
            <p:spPr>
              <a:xfrm>
                <a:off x="2810902" y="4498847"/>
                <a:ext cx="8975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Start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9A51583-433A-3A4D-BC31-397F50132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7395" y="4698903"/>
                <a:ext cx="3972388" cy="0"/>
              </a:xfrm>
              <a:prstGeom prst="line">
                <a:avLst/>
              </a:prstGeom>
              <a:ln w="146050"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A02281-98E3-C44F-A24C-2DFB5AB92ECE}"/>
                  </a:ext>
                </a:extLst>
              </p:cNvPr>
              <p:cNvSpPr txBox="1"/>
              <p:nvPr/>
            </p:nvSpPr>
            <p:spPr>
              <a:xfrm>
                <a:off x="7979783" y="4498847"/>
                <a:ext cx="8975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Goal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44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094E-D817-074D-AE32-EB1AC38E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Analysis of </a:t>
            </a:r>
            <a:r>
              <a:rPr lang="en-US" dirty="0" err="1"/>
              <a:t>OrganizApp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04EC90-C146-E248-A575-BB26CFAF9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9452" y="2027695"/>
            <a:ext cx="2610392" cy="463931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83F500-B208-454D-B935-22F1496EC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314" y="2027695"/>
            <a:ext cx="2610393" cy="463931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FD51C7C-C9FB-484E-9E78-1FDC67317E52}"/>
              </a:ext>
            </a:extLst>
          </p:cNvPr>
          <p:cNvGrpSpPr/>
          <p:nvPr/>
        </p:nvGrpSpPr>
        <p:grpSpPr>
          <a:xfrm>
            <a:off x="5653668" y="3802566"/>
            <a:ext cx="1851103" cy="512956"/>
            <a:chOff x="5653668" y="3802566"/>
            <a:chExt cx="1851103" cy="512956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5887D4E-397F-5141-81D8-B0186B41FE34}"/>
                </a:ext>
              </a:extLst>
            </p:cNvPr>
            <p:cNvCxnSpPr>
              <a:cxnSpLocks/>
            </p:cNvCxnSpPr>
            <p:nvPr/>
          </p:nvCxnSpPr>
          <p:spPr>
            <a:xfrm>
              <a:off x="5653668" y="4315522"/>
              <a:ext cx="185110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D2018D-4A8C-1546-8424-673EECB90A1F}"/>
                </a:ext>
              </a:extLst>
            </p:cNvPr>
            <p:cNvSpPr txBox="1"/>
            <p:nvPr/>
          </p:nvSpPr>
          <p:spPr>
            <a:xfrm>
              <a:off x="5653668" y="3802566"/>
              <a:ext cx="18511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Scroll down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B4811F7-9CC4-1240-A0B5-1168A0FBF9AD}"/>
              </a:ext>
            </a:extLst>
          </p:cNvPr>
          <p:cNvSpPr/>
          <p:nvPr/>
        </p:nvSpPr>
        <p:spPr>
          <a:xfrm>
            <a:off x="7906215" y="5497551"/>
            <a:ext cx="2497873" cy="1081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8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094E-D817-074D-AE32-EB1AC38E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Analysis of </a:t>
            </a:r>
            <a:r>
              <a:rPr lang="en-US" dirty="0" err="1"/>
              <a:t>OrganizApp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CB269E-9872-2048-BF51-8765CE3FE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485" y="2096987"/>
            <a:ext cx="2591028" cy="4604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9A9A45-F09B-FD4C-B0A6-0BA0CDF8586C}"/>
              </a:ext>
            </a:extLst>
          </p:cNvPr>
          <p:cNvSpPr txBox="1"/>
          <p:nvPr/>
        </p:nvSpPr>
        <p:spPr>
          <a:xfrm>
            <a:off x="7549376" y="4168602"/>
            <a:ext cx="3300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Easy money </a:t>
            </a:r>
            <a:r>
              <a:rPr lang="en-US" sz="3200" dirty="0">
                <a:sym typeface="Wingdings" pitchFamily="2" charset="2"/>
              </a:rPr>
              <a:t>;)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7978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B355A4-5209-7549-B9F9-CF639702C460}"/>
              </a:ext>
            </a:extLst>
          </p:cNvPr>
          <p:cNvSpPr txBox="1"/>
          <p:nvPr/>
        </p:nvSpPr>
        <p:spPr>
          <a:xfrm>
            <a:off x="1" y="2951947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600" dirty="0"/>
              <a:t>That’s </a:t>
            </a:r>
            <a:r>
              <a:rPr lang="en-US" sz="5600" dirty="0" err="1"/>
              <a:t>OrganizApp</a:t>
            </a:r>
            <a:endParaRPr lang="en-US" sz="5600" dirty="0"/>
          </a:p>
        </p:txBody>
      </p:sp>
    </p:spTree>
    <p:extLst>
      <p:ext uri="{BB962C8B-B14F-4D97-AF65-F5344CB8AC3E}">
        <p14:creationId xmlns:p14="http://schemas.microsoft.com/office/powerpoint/2010/main" val="3185569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88C5B-AE83-8F41-8965-A17D89173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OrganizApp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AA6D6-5E08-A948-9EBB-E62DFE329B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278092"/>
            <a:ext cx="10554574" cy="16269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OrganizApp</a:t>
            </a:r>
            <a:r>
              <a:rPr lang="en-US" sz="3200" dirty="0"/>
              <a:t> is an app that: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34A4E0-734D-9D4B-B2B5-96CCFA0712C4}"/>
              </a:ext>
            </a:extLst>
          </p:cNvPr>
          <p:cNvSpPr txBox="1"/>
          <p:nvPr/>
        </p:nvSpPr>
        <p:spPr>
          <a:xfrm>
            <a:off x="1271555" y="3091543"/>
            <a:ext cx="10571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 Enables people to connect to their organizations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05397-A79A-384C-889A-CE5207C6DA94}"/>
              </a:ext>
            </a:extLst>
          </p:cNvPr>
          <p:cNvSpPr txBox="1"/>
          <p:nvPr/>
        </p:nvSpPr>
        <p:spPr>
          <a:xfrm>
            <a:off x="1271554" y="3588927"/>
            <a:ext cx="79595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 Keeps communities together </a:t>
            </a:r>
          </a:p>
          <a:p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FDB914-79E3-9749-A0A1-C390F262F23E}"/>
              </a:ext>
            </a:extLst>
          </p:cNvPr>
          <p:cNvSpPr txBox="1"/>
          <p:nvPr/>
        </p:nvSpPr>
        <p:spPr>
          <a:xfrm>
            <a:off x="1271553" y="4129739"/>
            <a:ext cx="8647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• Removes the need to worry about data privacy</a:t>
            </a:r>
          </a:p>
        </p:txBody>
      </p:sp>
    </p:spTree>
    <p:extLst>
      <p:ext uri="{BB962C8B-B14F-4D97-AF65-F5344CB8AC3E}">
        <p14:creationId xmlns:p14="http://schemas.microsoft.com/office/powerpoint/2010/main" val="227296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9C08-0FC7-E644-B312-029B0791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</a:t>
            </a:r>
            <a:r>
              <a:rPr lang="en-US" dirty="0" err="1"/>
              <a:t>OrganizApp</a:t>
            </a:r>
            <a:r>
              <a:rPr lang="en-US" dirty="0"/>
              <a:t>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EB51-FBF3-9F43-AA74-993A409A5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20040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First Step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A11FF5-54B2-BC4C-89EC-4826AC2C440B}"/>
              </a:ext>
            </a:extLst>
          </p:cNvPr>
          <p:cNvSpPr txBox="1"/>
          <p:nvPr/>
        </p:nvSpPr>
        <p:spPr>
          <a:xfrm>
            <a:off x="1226634" y="3412273"/>
            <a:ext cx="1069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- Add your organization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9FF88-F730-E64D-A7E5-1B07D29AC1F2}"/>
              </a:ext>
            </a:extLst>
          </p:cNvPr>
          <p:cNvSpPr txBox="1"/>
          <p:nvPr/>
        </p:nvSpPr>
        <p:spPr>
          <a:xfrm>
            <a:off x="810000" y="5035364"/>
            <a:ext cx="10136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You’re Done!</a:t>
            </a:r>
          </a:p>
        </p:txBody>
      </p:sp>
    </p:spTree>
    <p:extLst>
      <p:ext uri="{BB962C8B-B14F-4D97-AF65-F5344CB8AC3E}">
        <p14:creationId xmlns:p14="http://schemas.microsoft.com/office/powerpoint/2010/main" val="150301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4A8C0-498B-5141-97FE-E6A8544C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OrganizApp</a:t>
            </a:r>
            <a:r>
              <a:rPr lang="en-US" dirty="0"/>
              <a:t>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EF4F5-49D4-8E48-9AD1-204217CD4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211" t="8861" r="25869"/>
          <a:stretch/>
        </p:blipFill>
        <p:spPr>
          <a:xfrm>
            <a:off x="6263743" y="2121532"/>
            <a:ext cx="5304958" cy="446432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53DBDE-46B0-D245-8A9E-9E93CEAD2A3F}"/>
              </a:ext>
            </a:extLst>
          </p:cNvPr>
          <p:cNvSpPr txBox="1"/>
          <p:nvPr/>
        </p:nvSpPr>
        <p:spPr>
          <a:xfrm>
            <a:off x="810000" y="3076422"/>
            <a:ext cx="5209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Why should I use </a:t>
            </a:r>
            <a:r>
              <a:rPr lang="en-US" sz="3200" dirty="0" err="1"/>
              <a:t>OrganizApp</a:t>
            </a:r>
            <a:r>
              <a:rPr lang="en-US" sz="3200" dirty="0"/>
              <a:t> if I can easily stay in touch with my groups on Facebook or other social media?</a:t>
            </a:r>
          </a:p>
        </p:txBody>
      </p:sp>
    </p:spTree>
    <p:extLst>
      <p:ext uri="{BB962C8B-B14F-4D97-AF65-F5344CB8AC3E}">
        <p14:creationId xmlns:p14="http://schemas.microsoft.com/office/powerpoint/2010/main" val="231664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8137B-7169-D04B-817A-6124BB85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OrganizApp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682F7-C167-C840-9E06-4786F7D30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508" y="2222287"/>
            <a:ext cx="10563286" cy="4414819"/>
          </a:xfrm>
        </p:spPr>
        <p:txBody>
          <a:bodyPr anchor="t" anchorCtr="0">
            <a:normAutofit/>
          </a:bodyPr>
          <a:lstStyle/>
          <a:p>
            <a:pPr marL="0" indent="0">
              <a:buNone/>
            </a:pPr>
            <a:r>
              <a:rPr lang="en-US" sz="3200" dirty="0"/>
              <a:t>Other Social Media: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A93DF70-2AF9-6B4A-AD57-1C835A8D57B2}"/>
              </a:ext>
            </a:extLst>
          </p:cNvPr>
          <p:cNvSpPr/>
          <p:nvPr/>
        </p:nvSpPr>
        <p:spPr>
          <a:xfrm>
            <a:off x="800100" y="2792789"/>
            <a:ext cx="10829925" cy="3516990"/>
          </a:xfrm>
          <a:custGeom>
            <a:avLst/>
            <a:gdLst>
              <a:gd name="connsiteX0" fmla="*/ 0 w 10829925"/>
              <a:gd name="connsiteY0" fmla="*/ 1788203 h 3516990"/>
              <a:gd name="connsiteX1" fmla="*/ 514350 w 10829925"/>
              <a:gd name="connsiteY1" fmla="*/ 1788203 h 3516990"/>
              <a:gd name="connsiteX2" fmla="*/ 742950 w 10829925"/>
              <a:gd name="connsiteY2" fmla="*/ 1759628 h 3516990"/>
              <a:gd name="connsiteX3" fmla="*/ 857250 w 10829925"/>
              <a:gd name="connsiteY3" fmla="*/ 1731053 h 3516990"/>
              <a:gd name="connsiteX4" fmla="*/ 885825 w 10829925"/>
              <a:gd name="connsiteY4" fmla="*/ 1573890 h 3516990"/>
              <a:gd name="connsiteX5" fmla="*/ 914400 w 10829925"/>
              <a:gd name="connsiteY5" fmla="*/ 1316715 h 3516990"/>
              <a:gd name="connsiteX6" fmla="*/ 942975 w 10829925"/>
              <a:gd name="connsiteY6" fmla="*/ 1202415 h 3516990"/>
              <a:gd name="connsiteX7" fmla="*/ 971550 w 10829925"/>
              <a:gd name="connsiteY7" fmla="*/ 1130978 h 3516990"/>
              <a:gd name="connsiteX8" fmla="*/ 985838 w 10829925"/>
              <a:gd name="connsiteY8" fmla="*/ 1059540 h 3516990"/>
              <a:gd name="connsiteX9" fmla="*/ 1014413 w 10829925"/>
              <a:gd name="connsiteY9" fmla="*/ 1002390 h 3516990"/>
              <a:gd name="connsiteX10" fmla="*/ 1085850 w 10829925"/>
              <a:gd name="connsiteY10" fmla="*/ 873803 h 3516990"/>
              <a:gd name="connsiteX11" fmla="*/ 1143000 w 10829925"/>
              <a:gd name="connsiteY11" fmla="*/ 773790 h 3516990"/>
              <a:gd name="connsiteX12" fmla="*/ 1214438 w 10829925"/>
              <a:gd name="connsiteY12" fmla="*/ 730928 h 3516990"/>
              <a:gd name="connsiteX13" fmla="*/ 1314450 w 10829925"/>
              <a:gd name="connsiteY13" fmla="*/ 673778 h 3516990"/>
              <a:gd name="connsiteX14" fmla="*/ 1514475 w 10829925"/>
              <a:gd name="connsiteY14" fmla="*/ 602340 h 3516990"/>
              <a:gd name="connsiteX15" fmla="*/ 1728788 w 10829925"/>
              <a:gd name="connsiteY15" fmla="*/ 616628 h 3516990"/>
              <a:gd name="connsiteX16" fmla="*/ 1785938 w 10829925"/>
              <a:gd name="connsiteY16" fmla="*/ 702353 h 3516990"/>
              <a:gd name="connsiteX17" fmla="*/ 1814513 w 10829925"/>
              <a:gd name="connsiteY17" fmla="*/ 745215 h 3516990"/>
              <a:gd name="connsiteX18" fmla="*/ 1871663 w 10829925"/>
              <a:gd name="connsiteY18" fmla="*/ 859515 h 3516990"/>
              <a:gd name="connsiteX19" fmla="*/ 1871663 w 10829925"/>
              <a:gd name="connsiteY19" fmla="*/ 1345290 h 3516990"/>
              <a:gd name="connsiteX20" fmla="*/ 1843088 w 10829925"/>
              <a:gd name="connsiteY20" fmla="*/ 1488165 h 3516990"/>
              <a:gd name="connsiteX21" fmla="*/ 1828800 w 10829925"/>
              <a:gd name="connsiteY21" fmla="*/ 1559603 h 3516990"/>
              <a:gd name="connsiteX22" fmla="*/ 1771650 w 10829925"/>
              <a:gd name="connsiteY22" fmla="*/ 1673903 h 3516990"/>
              <a:gd name="connsiteX23" fmla="*/ 1728788 w 10829925"/>
              <a:gd name="connsiteY23" fmla="*/ 1788203 h 3516990"/>
              <a:gd name="connsiteX24" fmla="*/ 1714500 w 10829925"/>
              <a:gd name="connsiteY24" fmla="*/ 1831065 h 3516990"/>
              <a:gd name="connsiteX25" fmla="*/ 1671638 w 10829925"/>
              <a:gd name="connsiteY25" fmla="*/ 1873928 h 3516990"/>
              <a:gd name="connsiteX26" fmla="*/ 1657350 w 10829925"/>
              <a:gd name="connsiteY26" fmla="*/ 1916790 h 3516990"/>
              <a:gd name="connsiteX27" fmla="*/ 1643063 w 10829925"/>
              <a:gd name="connsiteY27" fmla="*/ 1973940 h 3516990"/>
              <a:gd name="connsiteX28" fmla="*/ 1614488 w 10829925"/>
              <a:gd name="connsiteY28" fmla="*/ 2016803 h 3516990"/>
              <a:gd name="connsiteX29" fmla="*/ 1571625 w 10829925"/>
              <a:gd name="connsiteY29" fmla="*/ 2116815 h 3516990"/>
              <a:gd name="connsiteX30" fmla="*/ 1528763 w 10829925"/>
              <a:gd name="connsiteY30" fmla="*/ 2188253 h 3516990"/>
              <a:gd name="connsiteX31" fmla="*/ 1485900 w 10829925"/>
              <a:gd name="connsiteY31" fmla="*/ 2288265 h 3516990"/>
              <a:gd name="connsiteX32" fmla="*/ 1528763 w 10829925"/>
              <a:gd name="connsiteY32" fmla="*/ 2316840 h 3516990"/>
              <a:gd name="connsiteX33" fmla="*/ 1585913 w 10829925"/>
              <a:gd name="connsiteY33" fmla="*/ 2331128 h 3516990"/>
              <a:gd name="connsiteX34" fmla="*/ 1671638 w 10829925"/>
              <a:gd name="connsiteY34" fmla="*/ 2359703 h 3516990"/>
              <a:gd name="connsiteX35" fmla="*/ 1728788 w 10829925"/>
              <a:gd name="connsiteY35" fmla="*/ 2373990 h 3516990"/>
              <a:gd name="connsiteX36" fmla="*/ 1914525 w 10829925"/>
              <a:gd name="connsiteY36" fmla="*/ 2445428 h 3516990"/>
              <a:gd name="connsiteX37" fmla="*/ 2028825 w 10829925"/>
              <a:gd name="connsiteY37" fmla="*/ 2474003 h 3516990"/>
              <a:gd name="connsiteX38" fmla="*/ 2071688 w 10829925"/>
              <a:gd name="connsiteY38" fmla="*/ 2502578 h 3516990"/>
              <a:gd name="connsiteX39" fmla="*/ 2300288 w 10829925"/>
              <a:gd name="connsiteY39" fmla="*/ 2502578 h 3516990"/>
              <a:gd name="connsiteX40" fmla="*/ 2400300 w 10829925"/>
              <a:gd name="connsiteY40" fmla="*/ 2474003 h 3516990"/>
              <a:gd name="connsiteX41" fmla="*/ 2543175 w 10829925"/>
              <a:gd name="connsiteY41" fmla="*/ 2445428 h 3516990"/>
              <a:gd name="connsiteX42" fmla="*/ 2600325 w 10829925"/>
              <a:gd name="connsiteY42" fmla="*/ 2316840 h 3516990"/>
              <a:gd name="connsiteX43" fmla="*/ 2543175 w 10829925"/>
              <a:gd name="connsiteY43" fmla="*/ 1816778 h 3516990"/>
              <a:gd name="connsiteX44" fmla="*/ 2514600 w 10829925"/>
              <a:gd name="connsiteY44" fmla="*/ 1731053 h 3516990"/>
              <a:gd name="connsiteX45" fmla="*/ 2486025 w 10829925"/>
              <a:gd name="connsiteY45" fmla="*/ 1588178 h 3516990"/>
              <a:gd name="connsiteX46" fmla="*/ 2528888 w 10829925"/>
              <a:gd name="connsiteY46" fmla="*/ 1130978 h 3516990"/>
              <a:gd name="connsiteX47" fmla="*/ 2557463 w 10829925"/>
              <a:gd name="connsiteY47" fmla="*/ 1059540 h 3516990"/>
              <a:gd name="connsiteX48" fmla="*/ 2571750 w 10829925"/>
              <a:gd name="connsiteY48" fmla="*/ 988103 h 3516990"/>
              <a:gd name="connsiteX49" fmla="*/ 2614613 w 10829925"/>
              <a:gd name="connsiteY49" fmla="*/ 916665 h 3516990"/>
              <a:gd name="connsiteX50" fmla="*/ 2643188 w 10829925"/>
              <a:gd name="connsiteY50" fmla="*/ 859515 h 3516990"/>
              <a:gd name="connsiteX51" fmla="*/ 2714625 w 10829925"/>
              <a:gd name="connsiteY51" fmla="*/ 716640 h 3516990"/>
              <a:gd name="connsiteX52" fmla="*/ 2757488 w 10829925"/>
              <a:gd name="connsiteY52" fmla="*/ 673778 h 3516990"/>
              <a:gd name="connsiteX53" fmla="*/ 2886075 w 10829925"/>
              <a:gd name="connsiteY53" fmla="*/ 559478 h 3516990"/>
              <a:gd name="connsiteX54" fmla="*/ 2971800 w 10829925"/>
              <a:gd name="connsiteY54" fmla="*/ 530903 h 3516990"/>
              <a:gd name="connsiteX55" fmla="*/ 3143250 w 10829925"/>
              <a:gd name="connsiteY55" fmla="*/ 573765 h 3516990"/>
              <a:gd name="connsiteX56" fmla="*/ 3200400 w 10829925"/>
              <a:gd name="connsiteY56" fmla="*/ 659490 h 3516990"/>
              <a:gd name="connsiteX57" fmla="*/ 3286125 w 10829925"/>
              <a:gd name="connsiteY57" fmla="*/ 773790 h 3516990"/>
              <a:gd name="connsiteX58" fmla="*/ 3314700 w 10829925"/>
              <a:gd name="connsiteY58" fmla="*/ 859515 h 3516990"/>
              <a:gd name="connsiteX59" fmla="*/ 3343275 w 10829925"/>
              <a:gd name="connsiteY59" fmla="*/ 902378 h 3516990"/>
              <a:gd name="connsiteX60" fmla="*/ 3357563 w 10829925"/>
              <a:gd name="connsiteY60" fmla="*/ 973815 h 3516990"/>
              <a:gd name="connsiteX61" fmla="*/ 3386138 w 10829925"/>
              <a:gd name="connsiteY61" fmla="*/ 1088115 h 3516990"/>
              <a:gd name="connsiteX62" fmla="*/ 3357563 w 10829925"/>
              <a:gd name="connsiteY62" fmla="*/ 1416728 h 3516990"/>
              <a:gd name="connsiteX63" fmla="*/ 3328988 w 10829925"/>
              <a:gd name="connsiteY63" fmla="*/ 1488165 h 3516990"/>
              <a:gd name="connsiteX64" fmla="*/ 3314700 w 10829925"/>
              <a:gd name="connsiteY64" fmla="*/ 1573890 h 3516990"/>
              <a:gd name="connsiteX65" fmla="*/ 3300413 w 10829925"/>
              <a:gd name="connsiteY65" fmla="*/ 1688190 h 3516990"/>
              <a:gd name="connsiteX66" fmla="*/ 3271838 w 10829925"/>
              <a:gd name="connsiteY66" fmla="*/ 1759628 h 3516990"/>
              <a:gd name="connsiteX67" fmla="*/ 3257550 w 10829925"/>
              <a:gd name="connsiteY67" fmla="*/ 1816778 h 3516990"/>
              <a:gd name="connsiteX68" fmla="*/ 3214688 w 10829925"/>
              <a:gd name="connsiteY68" fmla="*/ 1959653 h 3516990"/>
              <a:gd name="connsiteX69" fmla="*/ 3200400 w 10829925"/>
              <a:gd name="connsiteY69" fmla="*/ 2059665 h 3516990"/>
              <a:gd name="connsiteX70" fmla="*/ 3186113 w 10829925"/>
              <a:gd name="connsiteY70" fmla="*/ 2145390 h 3516990"/>
              <a:gd name="connsiteX71" fmla="*/ 3171825 w 10829925"/>
              <a:gd name="connsiteY71" fmla="*/ 2245403 h 3516990"/>
              <a:gd name="connsiteX72" fmla="*/ 3143250 w 10829925"/>
              <a:gd name="connsiteY72" fmla="*/ 2416853 h 3516990"/>
              <a:gd name="connsiteX73" fmla="*/ 3114675 w 10829925"/>
              <a:gd name="connsiteY73" fmla="*/ 2588303 h 3516990"/>
              <a:gd name="connsiteX74" fmla="*/ 3128963 w 10829925"/>
              <a:gd name="connsiteY74" fmla="*/ 3002640 h 3516990"/>
              <a:gd name="connsiteX75" fmla="*/ 3257550 w 10829925"/>
              <a:gd name="connsiteY75" fmla="*/ 3016928 h 3516990"/>
              <a:gd name="connsiteX76" fmla="*/ 3328988 w 10829925"/>
              <a:gd name="connsiteY76" fmla="*/ 3031215 h 3516990"/>
              <a:gd name="connsiteX77" fmla="*/ 3414713 w 10829925"/>
              <a:gd name="connsiteY77" fmla="*/ 3045503 h 3516990"/>
              <a:gd name="connsiteX78" fmla="*/ 3557588 w 10829925"/>
              <a:gd name="connsiteY78" fmla="*/ 3074078 h 3516990"/>
              <a:gd name="connsiteX79" fmla="*/ 3800475 w 10829925"/>
              <a:gd name="connsiteY79" fmla="*/ 3059790 h 3516990"/>
              <a:gd name="connsiteX80" fmla="*/ 3871913 w 10829925"/>
              <a:gd name="connsiteY80" fmla="*/ 2988353 h 3516990"/>
              <a:gd name="connsiteX81" fmla="*/ 3957638 w 10829925"/>
              <a:gd name="connsiteY81" fmla="*/ 2888340 h 3516990"/>
              <a:gd name="connsiteX82" fmla="*/ 3971925 w 10829925"/>
              <a:gd name="connsiteY82" fmla="*/ 2845478 h 3516990"/>
              <a:gd name="connsiteX83" fmla="*/ 4014788 w 10829925"/>
              <a:gd name="connsiteY83" fmla="*/ 2759753 h 3516990"/>
              <a:gd name="connsiteX84" fmla="*/ 4000500 w 10829925"/>
              <a:gd name="connsiteY84" fmla="*/ 2631165 h 3516990"/>
              <a:gd name="connsiteX85" fmla="*/ 3857625 w 10829925"/>
              <a:gd name="connsiteY85" fmla="*/ 2431140 h 3516990"/>
              <a:gd name="connsiteX86" fmla="*/ 3843338 w 10829925"/>
              <a:gd name="connsiteY86" fmla="*/ 2388278 h 3516990"/>
              <a:gd name="connsiteX87" fmla="*/ 3829050 w 10829925"/>
              <a:gd name="connsiteY87" fmla="*/ 2331128 h 3516990"/>
              <a:gd name="connsiteX88" fmla="*/ 3800475 w 10829925"/>
              <a:gd name="connsiteY88" fmla="*/ 2259690 h 3516990"/>
              <a:gd name="connsiteX89" fmla="*/ 3814763 w 10829925"/>
              <a:gd name="connsiteY89" fmla="*/ 2102528 h 3516990"/>
              <a:gd name="connsiteX90" fmla="*/ 3857625 w 10829925"/>
              <a:gd name="connsiteY90" fmla="*/ 2073953 h 3516990"/>
              <a:gd name="connsiteX91" fmla="*/ 3957638 w 10829925"/>
              <a:gd name="connsiteY91" fmla="*/ 2016803 h 3516990"/>
              <a:gd name="connsiteX92" fmla="*/ 3986213 w 10829925"/>
              <a:gd name="connsiteY92" fmla="*/ 1973940 h 3516990"/>
              <a:gd name="connsiteX93" fmla="*/ 4029075 w 10829925"/>
              <a:gd name="connsiteY93" fmla="*/ 1916790 h 3516990"/>
              <a:gd name="connsiteX94" fmla="*/ 4043363 w 10829925"/>
              <a:gd name="connsiteY94" fmla="*/ 1831065 h 3516990"/>
              <a:gd name="connsiteX95" fmla="*/ 3971925 w 10829925"/>
              <a:gd name="connsiteY95" fmla="*/ 1531028 h 3516990"/>
              <a:gd name="connsiteX96" fmla="*/ 3886200 w 10829925"/>
              <a:gd name="connsiteY96" fmla="*/ 1402440 h 3516990"/>
              <a:gd name="connsiteX97" fmla="*/ 3871913 w 10829925"/>
              <a:gd name="connsiteY97" fmla="*/ 1359578 h 3516990"/>
              <a:gd name="connsiteX98" fmla="*/ 3871913 w 10829925"/>
              <a:gd name="connsiteY98" fmla="*/ 1173840 h 3516990"/>
              <a:gd name="connsiteX99" fmla="*/ 3914775 w 10829925"/>
              <a:gd name="connsiteY99" fmla="*/ 1116690 h 3516990"/>
              <a:gd name="connsiteX100" fmla="*/ 3971925 w 10829925"/>
              <a:gd name="connsiteY100" fmla="*/ 1059540 h 3516990"/>
              <a:gd name="connsiteX101" fmla="*/ 4114800 w 10829925"/>
              <a:gd name="connsiteY101" fmla="*/ 1002390 h 3516990"/>
              <a:gd name="connsiteX102" fmla="*/ 4286250 w 10829925"/>
              <a:gd name="connsiteY102" fmla="*/ 959528 h 3516990"/>
              <a:gd name="connsiteX103" fmla="*/ 4557713 w 10829925"/>
              <a:gd name="connsiteY103" fmla="*/ 988103 h 3516990"/>
              <a:gd name="connsiteX104" fmla="*/ 4643438 w 10829925"/>
              <a:gd name="connsiteY104" fmla="*/ 1030965 h 3516990"/>
              <a:gd name="connsiteX105" fmla="*/ 4743450 w 10829925"/>
              <a:gd name="connsiteY105" fmla="*/ 1102403 h 3516990"/>
              <a:gd name="connsiteX106" fmla="*/ 4814888 w 10829925"/>
              <a:gd name="connsiteY106" fmla="*/ 1202415 h 3516990"/>
              <a:gd name="connsiteX107" fmla="*/ 4829175 w 10829925"/>
              <a:gd name="connsiteY107" fmla="*/ 1259565 h 3516990"/>
              <a:gd name="connsiteX108" fmla="*/ 4857750 w 10829925"/>
              <a:gd name="connsiteY108" fmla="*/ 1316715 h 3516990"/>
              <a:gd name="connsiteX109" fmla="*/ 4872038 w 10829925"/>
              <a:gd name="connsiteY109" fmla="*/ 1416728 h 3516990"/>
              <a:gd name="connsiteX110" fmla="*/ 4829175 w 10829925"/>
              <a:gd name="connsiteY110" fmla="*/ 1873928 h 3516990"/>
              <a:gd name="connsiteX111" fmla="*/ 4800600 w 10829925"/>
              <a:gd name="connsiteY111" fmla="*/ 1945365 h 3516990"/>
              <a:gd name="connsiteX112" fmla="*/ 4757738 w 10829925"/>
              <a:gd name="connsiteY112" fmla="*/ 2102528 h 3516990"/>
              <a:gd name="connsiteX113" fmla="*/ 4729163 w 10829925"/>
              <a:gd name="connsiteY113" fmla="*/ 2159678 h 3516990"/>
              <a:gd name="connsiteX114" fmla="*/ 4714875 w 10829925"/>
              <a:gd name="connsiteY114" fmla="*/ 2231115 h 3516990"/>
              <a:gd name="connsiteX115" fmla="*/ 4672013 w 10829925"/>
              <a:gd name="connsiteY115" fmla="*/ 2416853 h 3516990"/>
              <a:gd name="connsiteX116" fmla="*/ 4657725 w 10829925"/>
              <a:gd name="connsiteY116" fmla="*/ 2545440 h 3516990"/>
              <a:gd name="connsiteX117" fmla="*/ 4672013 w 10829925"/>
              <a:gd name="connsiteY117" fmla="*/ 2859765 h 3516990"/>
              <a:gd name="connsiteX118" fmla="*/ 4700588 w 10829925"/>
              <a:gd name="connsiteY118" fmla="*/ 2902628 h 3516990"/>
              <a:gd name="connsiteX119" fmla="*/ 4714875 w 10829925"/>
              <a:gd name="connsiteY119" fmla="*/ 2945490 h 3516990"/>
              <a:gd name="connsiteX120" fmla="*/ 4829175 w 10829925"/>
              <a:gd name="connsiteY120" fmla="*/ 3002640 h 3516990"/>
              <a:gd name="connsiteX121" fmla="*/ 5057775 w 10829925"/>
              <a:gd name="connsiteY121" fmla="*/ 2974065 h 3516990"/>
              <a:gd name="connsiteX122" fmla="*/ 5100638 w 10829925"/>
              <a:gd name="connsiteY122" fmla="*/ 2931203 h 3516990"/>
              <a:gd name="connsiteX123" fmla="*/ 5172075 w 10829925"/>
              <a:gd name="connsiteY123" fmla="*/ 2816903 h 3516990"/>
              <a:gd name="connsiteX124" fmla="*/ 5186363 w 10829925"/>
              <a:gd name="connsiteY124" fmla="*/ 2716890 h 3516990"/>
              <a:gd name="connsiteX125" fmla="*/ 5214938 w 10829925"/>
              <a:gd name="connsiteY125" fmla="*/ 2602590 h 3516990"/>
              <a:gd name="connsiteX126" fmla="*/ 5200650 w 10829925"/>
              <a:gd name="connsiteY126" fmla="*/ 2116815 h 3516990"/>
              <a:gd name="connsiteX127" fmla="*/ 5214938 w 10829925"/>
              <a:gd name="connsiteY127" fmla="*/ 1759628 h 3516990"/>
              <a:gd name="connsiteX128" fmla="*/ 5243513 w 10829925"/>
              <a:gd name="connsiteY128" fmla="*/ 1688190 h 3516990"/>
              <a:gd name="connsiteX129" fmla="*/ 5257800 w 10829925"/>
              <a:gd name="connsiteY129" fmla="*/ 1631040 h 3516990"/>
              <a:gd name="connsiteX130" fmla="*/ 5286375 w 10829925"/>
              <a:gd name="connsiteY130" fmla="*/ 1531028 h 3516990"/>
              <a:gd name="connsiteX131" fmla="*/ 5372100 w 10829925"/>
              <a:gd name="connsiteY131" fmla="*/ 1188128 h 3516990"/>
              <a:gd name="connsiteX132" fmla="*/ 5386388 w 10829925"/>
              <a:gd name="connsiteY132" fmla="*/ 1102403 h 3516990"/>
              <a:gd name="connsiteX133" fmla="*/ 5443538 w 10829925"/>
              <a:gd name="connsiteY133" fmla="*/ 988103 h 3516990"/>
              <a:gd name="connsiteX134" fmla="*/ 5472113 w 10829925"/>
              <a:gd name="connsiteY134" fmla="*/ 873803 h 3516990"/>
              <a:gd name="connsiteX135" fmla="*/ 5514975 w 10829925"/>
              <a:gd name="connsiteY135" fmla="*/ 788078 h 3516990"/>
              <a:gd name="connsiteX136" fmla="*/ 5543550 w 10829925"/>
              <a:gd name="connsiteY136" fmla="*/ 702353 h 3516990"/>
              <a:gd name="connsiteX137" fmla="*/ 5586413 w 10829925"/>
              <a:gd name="connsiteY137" fmla="*/ 630915 h 3516990"/>
              <a:gd name="connsiteX138" fmla="*/ 5643563 w 10829925"/>
              <a:gd name="connsiteY138" fmla="*/ 516615 h 3516990"/>
              <a:gd name="connsiteX139" fmla="*/ 5672138 w 10829925"/>
              <a:gd name="connsiteY139" fmla="*/ 473753 h 3516990"/>
              <a:gd name="connsiteX140" fmla="*/ 5757863 w 10829925"/>
              <a:gd name="connsiteY140" fmla="*/ 273728 h 3516990"/>
              <a:gd name="connsiteX141" fmla="*/ 5786438 w 10829925"/>
              <a:gd name="connsiteY141" fmla="*/ 230865 h 3516990"/>
              <a:gd name="connsiteX142" fmla="*/ 5857875 w 10829925"/>
              <a:gd name="connsiteY142" fmla="*/ 87990 h 3516990"/>
              <a:gd name="connsiteX143" fmla="*/ 5886450 w 10829925"/>
              <a:gd name="connsiteY143" fmla="*/ 45128 h 3516990"/>
              <a:gd name="connsiteX144" fmla="*/ 5972175 w 10829925"/>
              <a:gd name="connsiteY144" fmla="*/ 2265 h 3516990"/>
              <a:gd name="connsiteX145" fmla="*/ 6215063 w 10829925"/>
              <a:gd name="connsiteY145" fmla="*/ 16553 h 3516990"/>
              <a:gd name="connsiteX146" fmla="*/ 6300788 w 10829925"/>
              <a:gd name="connsiteY146" fmla="*/ 130853 h 3516990"/>
              <a:gd name="connsiteX147" fmla="*/ 6372225 w 10829925"/>
              <a:gd name="connsiteY147" fmla="*/ 259440 h 3516990"/>
              <a:gd name="connsiteX148" fmla="*/ 6400800 w 10829925"/>
              <a:gd name="connsiteY148" fmla="*/ 359453 h 3516990"/>
              <a:gd name="connsiteX149" fmla="*/ 6429375 w 10829925"/>
              <a:gd name="connsiteY149" fmla="*/ 430890 h 3516990"/>
              <a:gd name="connsiteX150" fmla="*/ 6443663 w 10829925"/>
              <a:gd name="connsiteY150" fmla="*/ 516615 h 3516990"/>
              <a:gd name="connsiteX151" fmla="*/ 6500813 w 10829925"/>
              <a:gd name="connsiteY151" fmla="*/ 702353 h 3516990"/>
              <a:gd name="connsiteX152" fmla="*/ 6500813 w 10829925"/>
              <a:gd name="connsiteY152" fmla="*/ 1488165 h 3516990"/>
              <a:gd name="connsiteX153" fmla="*/ 6472238 w 10829925"/>
              <a:gd name="connsiteY153" fmla="*/ 1602465 h 3516990"/>
              <a:gd name="connsiteX154" fmla="*/ 6400800 w 10829925"/>
              <a:gd name="connsiteY154" fmla="*/ 1802490 h 3516990"/>
              <a:gd name="connsiteX155" fmla="*/ 6343650 w 10829925"/>
              <a:gd name="connsiteY155" fmla="*/ 2002515 h 3516990"/>
              <a:gd name="connsiteX156" fmla="*/ 6315075 w 10829925"/>
              <a:gd name="connsiteY156" fmla="*/ 2045378 h 3516990"/>
              <a:gd name="connsiteX157" fmla="*/ 6257925 w 10829925"/>
              <a:gd name="connsiteY157" fmla="*/ 2173965 h 3516990"/>
              <a:gd name="connsiteX158" fmla="*/ 6243638 w 10829925"/>
              <a:gd name="connsiteY158" fmla="*/ 2216828 h 3516990"/>
              <a:gd name="connsiteX159" fmla="*/ 6200775 w 10829925"/>
              <a:gd name="connsiteY159" fmla="*/ 2316840 h 3516990"/>
              <a:gd name="connsiteX160" fmla="*/ 6229350 w 10829925"/>
              <a:gd name="connsiteY160" fmla="*/ 2645453 h 3516990"/>
              <a:gd name="connsiteX161" fmla="*/ 6257925 w 10829925"/>
              <a:gd name="connsiteY161" fmla="*/ 2688315 h 3516990"/>
              <a:gd name="connsiteX162" fmla="*/ 6329363 w 10829925"/>
              <a:gd name="connsiteY162" fmla="*/ 2831190 h 3516990"/>
              <a:gd name="connsiteX163" fmla="*/ 6357938 w 10829925"/>
              <a:gd name="connsiteY163" fmla="*/ 2874053 h 3516990"/>
              <a:gd name="connsiteX164" fmla="*/ 6415088 w 10829925"/>
              <a:gd name="connsiteY164" fmla="*/ 2945490 h 3516990"/>
              <a:gd name="connsiteX165" fmla="*/ 6457950 w 10829925"/>
              <a:gd name="connsiteY165" fmla="*/ 3016928 h 3516990"/>
              <a:gd name="connsiteX166" fmla="*/ 6515100 w 10829925"/>
              <a:gd name="connsiteY166" fmla="*/ 3102653 h 3516990"/>
              <a:gd name="connsiteX167" fmla="*/ 6572250 w 10829925"/>
              <a:gd name="connsiteY167" fmla="*/ 3188378 h 3516990"/>
              <a:gd name="connsiteX168" fmla="*/ 6643688 w 10829925"/>
              <a:gd name="connsiteY168" fmla="*/ 3245528 h 3516990"/>
              <a:gd name="connsiteX169" fmla="*/ 6686550 w 10829925"/>
              <a:gd name="connsiteY169" fmla="*/ 3259815 h 3516990"/>
              <a:gd name="connsiteX170" fmla="*/ 6786563 w 10829925"/>
              <a:gd name="connsiteY170" fmla="*/ 3302678 h 3516990"/>
              <a:gd name="connsiteX171" fmla="*/ 6843713 w 10829925"/>
              <a:gd name="connsiteY171" fmla="*/ 3331253 h 3516990"/>
              <a:gd name="connsiteX172" fmla="*/ 6986588 w 10829925"/>
              <a:gd name="connsiteY172" fmla="*/ 3388403 h 3516990"/>
              <a:gd name="connsiteX173" fmla="*/ 7058025 w 10829925"/>
              <a:gd name="connsiteY173" fmla="*/ 3416978 h 3516990"/>
              <a:gd name="connsiteX174" fmla="*/ 7129463 w 10829925"/>
              <a:gd name="connsiteY174" fmla="*/ 3459840 h 3516990"/>
              <a:gd name="connsiteX175" fmla="*/ 7415213 w 10829925"/>
              <a:gd name="connsiteY175" fmla="*/ 3516990 h 3516990"/>
              <a:gd name="connsiteX176" fmla="*/ 7486650 w 10829925"/>
              <a:gd name="connsiteY176" fmla="*/ 3502703 h 3516990"/>
              <a:gd name="connsiteX177" fmla="*/ 7558088 w 10829925"/>
              <a:gd name="connsiteY177" fmla="*/ 3416978 h 3516990"/>
              <a:gd name="connsiteX178" fmla="*/ 7643813 w 10829925"/>
              <a:gd name="connsiteY178" fmla="*/ 3302678 h 3516990"/>
              <a:gd name="connsiteX179" fmla="*/ 7672388 w 10829925"/>
              <a:gd name="connsiteY179" fmla="*/ 3245528 h 3516990"/>
              <a:gd name="connsiteX180" fmla="*/ 7772400 w 10829925"/>
              <a:gd name="connsiteY180" fmla="*/ 3116940 h 3516990"/>
              <a:gd name="connsiteX181" fmla="*/ 7843838 w 10829925"/>
              <a:gd name="connsiteY181" fmla="*/ 2974065 h 3516990"/>
              <a:gd name="connsiteX182" fmla="*/ 7872413 w 10829925"/>
              <a:gd name="connsiteY182" fmla="*/ 2931203 h 3516990"/>
              <a:gd name="connsiteX183" fmla="*/ 7900988 w 10829925"/>
              <a:gd name="connsiteY183" fmla="*/ 2631165 h 3516990"/>
              <a:gd name="connsiteX184" fmla="*/ 7886700 w 10829925"/>
              <a:gd name="connsiteY184" fmla="*/ 2245403 h 3516990"/>
              <a:gd name="connsiteX185" fmla="*/ 7843838 w 10829925"/>
              <a:gd name="connsiteY185" fmla="*/ 2173965 h 3516990"/>
              <a:gd name="connsiteX186" fmla="*/ 7786688 w 10829925"/>
              <a:gd name="connsiteY186" fmla="*/ 2088240 h 3516990"/>
              <a:gd name="connsiteX187" fmla="*/ 7715250 w 10829925"/>
              <a:gd name="connsiteY187" fmla="*/ 2002515 h 3516990"/>
              <a:gd name="connsiteX188" fmla="*/ 7686675 w 10829925"/>
              <a:gd name="connsiteY188" fmla="*/ 1959653 h 3516990"/>
              <a:gd name="connsiteX189" fmla="*/ 7529513 w 10829925"/>
              <a:gd name="connsiteY189" fmla="*/ 1845353 h 3516990"/>
              <a:gd name="connsiteX190" fmla="*/ 7472363 w 10829925"/>
              <a:gd name="connsiteY190" fmla="*/ 1802490 h 3516990"/>
              <a:gd name="connsiteX191" fmla="*/ 7429500 w 10829925"/>
              <a:gd name="connsiteY191" fmla="*/ 1773915 h 3516990"/>
              <a:gd name="connsiteX192" fmla="*/ 7358063 w 10829925"/>
              <a:gd name="connsiteY192" fmla="*/ 1688190 h 3516990"/>
              <a:gd name="connsiteX193" fmla="*/ 7372350 w 10829925"/>
              <a:gd name="connsiteY193" fmla="*/ 1588178 h 3516990"/>
              <a:gd name="connsiteX194" fmla="*/ 7415213 w 10829925"/>
              <a:gd name="connsiteY194" fmla="*/ 1516740 h 3516990"/>
              <a:gd name="connsiteX195" fmla="*/ 7515225 w 10829925"/>
              <a:gd name="connsiteY195" fmla="*/ 1331003 h 3516990"/>
              <a:gd name="connsiteX196" fmla="*/ 7558088 w 10829925"/>
              <a:gd name="connsiteY196" fmla="*/ 1259565 h 3516990"/>
              <a:gd name="connsiteX197" fmla="*/ 7600950 w 10829925"/>
              <a:gd name="connsiteY197" fmla="*/ 1173840 h 3516990"/>
              <a:gd name="connsiteX198" fmla="*/ 7743825 w 10829925"/>
              <a:gd name="connsiteY198" fmla="*/ 1030965 h 3516990"/>
              <a:gd name="connsiteX199" fmla="*/ 7872413 w 10829925"/>
              <a:gd name="connsiteY199" fmla="*/ 959528 h 3516990"/>
              <a:gd name="connsiteX200" fmla="*/ 7915275 w 10829925"/>
              <a:gd name="connsiteY200" fmla="*/ 773790 h 3516990"/>
              <a:gd name="connsiteX201" fmla="*/ 8029575 w 10829925"/>
              <a:gd name="connsiteY201" fmla="*/ 588053 h 3516990"/>
              <a:gd name="connsiteX202" fmla="*/ 8086725 w 10829925"/>
              <a:gd name="connsiteY202" fmla="*/ 545190 h 3516990"/>
              <a:gd name="connsiteX203" fmla="*/ 8186738 w 10829925"/>
              <a:gd name="connsiteY203" fmla="*/ 473753 h 3516990"/>
              <a:gd name="connsiteX204" fmla="*/ 8329613 w 10829925"/>
              <a:gd name="connsiteY204" fmla="*/ 416603 h 3516990"/>
              <a:gd name="connsiteX205" fmla="*/ 8443913 w 10829925"/>
              <a:gd name="connsiteY205" fmla="*/ 402315 h 3516990"/>
              <a:gd name="connsiteX206" fmla="*/ 8943975 w 10829925"/>
              <a:gd name="connsiteY206" fmla="*/ 430890 h 3516990"/>
              <a:gd name="connsiteX207" fmla="*/ 8986838 w 10829925"/>
              <a:gd name="connsiteY207" fmla="*/ 445178 h 3516990"/>
              <a:gd name="connsiteX208" fmla="*/ 9058275 w 10829925"/>
              <a:gd name="connsiteY208" fmla="*/ 502328 h 3516990"/>
              <a:gd name="connsiteX209" fmla="*/ 9086850 w 10829925"/>
              <a:gd name="connsiteY209" fmla="*/ 573765 h 3516990"/>
              <a:gd name="connsiteX210" fmla="*/ 9129713 w 10829925"/>
              <a:gd name="connsiteY210" fmla="*/ 745215 h 3516990"/>
              <a:gd name="connsiteX211" fmla="*/ 9115425 w 10829925"/>
              <a:gd name="connsiteY211" fmla="*/ 1102403 h 3516990"/>
              <a:gd name="connsiteX212" fmla="*/ 9029700 w 10829925"/>
              <a:gd name="connsiteY212" fmla="*/ 1302428 h 3516990"/>
              <a:gd name="connsiteX213" fmla="*/ 8901113 w 10829925"/>
              <a:gd name="connsiteY213" fmla="*/ 1631040 h 3516990"/>
              <a:gd name="connsiteX214" fmla="*/ 8872538 w 10829925"/>
              <a:gd name="connsiteY214" fmla="*/ 1731053 h 3516990"/>
              <a:gd name="connsiteX215" fmla="*/ 8829675 w 10829925"/>
              <a:gd name="connsiteY215" fmla="*/ 1845353 h 3516990"/>
              <a:gd name="connsiteX216" fmla="*/ 8786813 w 10829925"/>
              <a:gd name="connsiteY216" fmla="*/ 1973940 h 3516990"/>
              <a:gd name="connsiteX217" fmla="*/ 8786813 w 10829925"/>
              <a:gd name="connsiteY217" fmla="*/ 2445428 h 3516990"/>
              <a:gd name="connsiteX218" fmla="*/ 8843963 w 10829925"/>
              <a:gd name="connsiteY218" fmla="*/ 2574015 h 3516990"/>
              <a:gd name="connsiteX219" fmla="*/ 8872538 w 10829925"/>
              <a:gd name="connsiteY219" fmla="*/ 2645453 h 3516990"/>
              <a:gd name="connsiteX220" fmla="*/ 8929688 w 10829925"/>
              <a:gd name="connsiteY220" fmla="*/ 2702603 h 3516990"/>
              <a:gd name="connsiteX221" fmla="*/ 9001125 w 10829925"/>
              <a:gd name="connsiteY221" fmla="*/ 2802615 h 3516990"/>
              <a:gd name="connsiteX222" fmla="*/ 9058275 w 10829925"/>
              <a:gd name="connsiteY222" fmla="*/ 2816903 h 3516990"/>
              <a:gd name="connsiteX223" fmla="*/ 9258300 w 10829925"/>
              <a:gd name="connsiteY223" fmla="*/ 2774040 h 3516990"/>
              <a:gd name="connsiteX224" fmla="*/ 9344025 w 10829925"/>
              <a:gd name="connsiteY224" fmla="*/ 2702603 h 3516990"/>
              <a:gd name="connsiteX225" fmla="*/ 9372600 w 10829925"/>
              <a:gd name="connsiteY225" fmla="*/ 2645453 h 3516990"/>
              <a:gd name="connsiteX226" fmla="*/ 9386888 w 10829925"/>
              <a:gd name="connsiteY226" fmla="*/ 2574015 h 3516990"/>
              <a:gd name="connsiteX227" fmla="*/ 9401175 w 10829925"/>
              <a:gd name="connsiteY227" fmla="*/ 2516865 h 3516990"/>
              <a:gd name="connsiteX228" fmla="*/ 9415463 w 10829925"/>
              <a:gd name="connsiteY228" fmla="*/ 1659615 h 3516990"/>
              <a:gd name="connsiteX229" fmla="*/ 9486900 w 10829925"/>
              <a:gd name="connsiteY229" fmla="*/ 1488165 h 3516990"/>
              <a:gd name="connsiteX230" fmla="*/ 9658350 w 10829925"/>
              <a:gd name="connsiteY230" fmla="*/ 1445303 h 3516990"/>
              <a:gd name="connsiteX231" fmla="*/ 10429875 w 10829925"/>
              <a:gd name="connsiteY231" fmla="*/ 1473878 h 3516990"/>
              <a:gd name="connsiteX232" fmla="*/ 10515600 w 10829925"/>
              <a:gd name="connsiteY232" fmla="*/ 1488165 h 3516990"/>
              <a:gd name="connsiteX233" fmla="*/ 10715625 w 10829925"/>
              <a:gd name="connsiteY233" fmla="*/ 1502453 h 3516990"/>
              <a:gd name="connsiteX234" fmla="*/ 10829925 w 10829925"/>
              <a:gd name="connsiteY234" fmla="*/ 1516740 h 3516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10829925" h="3516990">
                <a:moveTo>
                  <a:pt x="0" y="1788203"/>
                </a:moveTo>
                <a:cubicBezTo>
                  <a:pt x="226683" y="1820585"/>
                  <a:pt x="107952" y="1809592"/>
                  <a:pt x="514350" y="1788203"/>
                </a:cubicBezTo>
                <a:cubicBezTo>
                  <a:pt x="541227" y="1786788"/>
                  <a:pt x="705802" y="1767057"/>
                  <a:pt x="742950" y="1759628"/>
                </a:cubicBezTo>
                <a:cubicBezTo>
                  <a:pt x="781460" y="1751926"/>
                  <a:pt x="857250" y="1731053"/>
                  <a:pt x="857250" y="1731053"/>
                </a:cubicBezTo>
                <a:cubicBezTo>
                  <a:pt x="876645" y="1653476"/>
                  <a:pt x="874011" y="1672345"/>
                  <a:pt x="885825" y="1573890"/>
                </a:cubicBezTo>
                <a:cubicBezTo>
                  <a:pt x="896101" y="1488252"/>
                  <a:pt x="897484" y="1401292"/>
                  <a:pt x="914400" y="1316715"/>
                </a:cubicBezTo>
                <a:cubicBezTo>
                  <a:pt x="926580" y="1255819"/>
                  <a:pt x="924148" y="1252620"/>
                  <a:pt x="942975" y="1202415"/>
                </a:cubicBezTo>
                <a:cubicBezTo>
                  <a:pt x="951980" y="1178401"/>
                  <a:pt x="964180" y="1155543"/>
                  <a:pt x="971550" y="1130978"/>
                </a:cubicBezTo>
                <a:cubicBezTo>
                  <a:pt x="978528" y="1107718"/>
                  <a:pt x="978159" y="1082578"/>
                  <a:pt x="985838" y="1059540"/>
                </a:cubicBezTo>
                <a:cubicBezTo>
                  <a:pt x="992573" y="1039334"/>
                  <a:pt x="1005763" y="1021853"/>
                  <a:pt x="1014413" y="1002390"/>
                </a:cubicBezTo>
                <a:cubicBezTo>
                  <a:pt x="1062037" y="895237"/>
                  <a:pt x="1018125" y="964104"/>
                  <a:pt x="1085850" y="873803"/>
                </a:cubicBezTo>
                <a:cubicBezTo>
                  <a:pt x="1100588" y="829590"/>
                  <a:pt x="1102296" y="809406"/>
                  <a:pt x="1143000" y="773790"/>
                </a:cubicBezTo>
                <a:cubicBezTo>
                  <a:pt x="1163899" y="755503"/>
                  <a:pt x="1190889" y="745646"/>
                  <a:pt x="1214438" y="730928"/>
                </a:cubicBezTo>
                <a:cubicBezTo>
                  <a:pt x="1258206" y="703573"/>
                  <a:pt x="1262798" y="693865"/>
                  <a:pt x="1314450" y="673778"/>
                </a:cubicBezTo>
                <a:cubicBezTo>
                  <a:pt x="1380436" y="648117"/>
                  <a:pt x="1514475" y="602340"/>
                  <a:pt x="1514475" y="602340"/>
                </a:cubicBezTo>
                <a:cubicBezTo>
                  <a:pt x="1585913" y="607103"/>
                  <a:pt x="1658897" y="601097"/>
                  <a:pt x="1728788" y="616628"/>
                </a:cubicBezTo>
                <a:cubicBezTo>
                  <a:pt x="1774492" y="626784"/>
                  <a:pt x="1771080" y="672637"/>
                  <a:pt x="1785938" y="702353"/>
                </a:cubicBezTo>
                <a:cubicBezTo>
                  <a:pt x="1793617" y="717711"/>
                  <a:pt x="1806834" y="729857"/>
                  <a:pt x="1814513" y="745215"/>
                </a:cubicBezTo>
                <a:cubicBezTo>
                  <a:pt x="1884417" y="885024"/>
                  <a:pt x="1805460" y="760212"/>
                  <a:pt x="1871663" y="859515"/>
                </a:cubicBezTo>
                <a:cubicBezTo>
                  <a:pt x="1918647" y="1047457"/>
                  <a:pt x="1900971" y="954510"/>
                  <a:pt x="1871663" y="1345290"/>
                </a:cubicBezTo>
                <a:cubicBezTo>
                  <a:pt x="1868031" y="1393722"/>
                  <a:pt x="1852613" y="1440540"/>
                  <a:pt x="1843088" y="1488165"/>
                </a:cubicBezTo>
                <a:cubicBezTo>
                  <a:pt x="1838325" y="1511978"/>
                  <a:pt x="1839660" y="1537882"/>
                  <a:pt x="1828800" y="1559603"/>
                </a:cubicBezTo>
                <a:cubicBezTo>
                  <a:pt x="1809750" y="1597703"/>
                  <a:pt x="1786607" y="1634018"/>
                  <a:pt x="1771650" y="1673903"/>
                </a:cubicBezTo>
                <a:cubicBezTo>
                  <a:pt x="1757363" y="1712003"/>
                  <a:pt x="1742694" y="1749962"/>
                  <a:pt x="1728788" y="1788203"/>
                </a:cubicBezTo>
                <a:cubicBezTo>
                  <a:pt x="1723641" y="1802357"/>
                  <a:pt x="1722854" y="1818534"/>
                  <a:pt x="1714500" y="1831065"/>
                </a:cubicBezTo>
                <a:cubicBezTo>
                  <a:pt x="1703292" y="1847877"/>
                  <a:pt x="1685925" y="1859640"/>
                  <a:pt x="1671638" y="1873928"/>
                </a:cubicBezTo>
                <a:cubicBezTo>
                  <a:pt x="1666875" y="1888215"/>
                  <a:pt x="1661487" y="1902309"/>
                  <a:pt x="1657350" y="1916790"/>
                </a:cubicBezTo>
                <a:cubicBezTo>
                  <a:pt x="1651955" y="1935671"/>
                  <a:pt x="1650798" y="1955891"/>
                  <a:pt x="1643063" y="1973940"/>
                </a:cubicBezTo>
                <a:cubicBezTo>
                  <a:pt x="1636299" y="1989723"/>
                  <a:pt x="1622167" y="2001444"/>
                  <a:pt x="1614488" y="2016803"/>
                </a:cubicBezTo>
                <a:cubicBezTo>
                  <a:pt x="1598267" y="2049244"/>
                  <a:pt x="1587845" y="2084374"/>
                  <a:pt x="1571625" y="2116815"/>
                </a:cubicBezTo>
                <a:cubicBezTo>
                  <a:pt x="1559206" y="2141653"/>
                  <a:pt x="1542249" y="2163978"/>
                  <a:pt x="1528763" y="2188253"/>
                </a:cubicBezTo>
                <a:cubicBezTo>
                  <a:pt x="1499338" y="2241218"/>
                  <a:pt x="1502762" y="2237681"/>
                  <a:pt x="1485900" y="2288265"/>
                </a:cubicBezTo>
                <a:cubicBezTo>
                  <a:pt x="1500188" y="2297790"/>
                  <a:pt x="1512980" y="2310076"/>
                  <a:pt x="1528763" y="2316840"/>
                </a:cubicBezTo>
                <a:cubicBezTo>
                  <a:pt x="1546812" y="2324575"/>
                  <a:pt x="1567105" y="2325485"/>
                  <a:pt x="1585913" y="2331128"/>
                </a:cubicBezTo>
                <a:cubicBezTo>
                  <a:pt x="1614763" y="2339783"/>
                  <a:pt x="1642417" y="2352398"/>
                  <a:pt x="1671638" y="2359703"/>
                </a:cubicBezTo>
                <a:cubicBezTo>
                  <a:pt x="1690688" y="2364465"/>
                  <a:pt x="1710271" y="2367455"/>
                  <a:pt x="1728788" y="2373990"/>
                </a:cubicBezTo>
                <a:cubicBezTo>
                  <a:pt x="1791340" y="2396067"/>
                  <a:pt x="1850172" y="2429340"/>
                  <a:pt x="1914525" y="2445428"/>
                </a:cubicBezTo>
                <a:lnTo>
                  <a:pt x="2028825" y="2474003"/>
                </a:lnTo>
                <a:cubicBezTo>
                  <a:pt x="2043113" y="2483528"/>
                  <a:pt x="2056329" y="2494899"/>
                  <a:pt x="2071688" y="2502578"/>
                </a:cubicBezTo>
                <a:cubicBezTo>
                  <a:pt x="2144058" y="2538762"/>
                  <a:pt x="2220761" y="2508695"/>
                  <a:pt x="2300288" y="2502578"/>
                </a:cubicBezTo>
                <a:cubicBezTo>
                  <a:pt x="2341145" y="2488958"/>
                  <a:pt x="2355442" y="2482975"/>
                  <a:pt x="2400300" y="2474003"/>
                </a:cubicBezTo>
                <a:cubicBezTo>
                  <a:pt x="2575457" y="2438972"/>
                  <a:pt x="2410430" y="2478613"/>
                  <a:pt x="2543175" y="2445428"/>
                </a:cubicBezTo>
                <a:cubicBezTo>
                  <a:pt x="2553482" y="2424814"/>
                  <a:pt x="2599649" y="2336435"/>
                  <a:pt x="2600325" y="2316840"/>
                </a:cubicBezTo>
                <a:cubicBezTo>
                  <a:pt x="2609582" y="2048407"/>
                  <a:pt x="2603891" y="2023209"/>
                  <a:pt x="2543175" y="1816778"/>
                </a:cubicBezTo>
                <a:cubicBezTo>
                  <a:pt x="2534676" y="1787881"/>
                  <a:pt x="2521905" y="1760274"/>
                  <a:pt x="2514600" y="1731053"/>
                </a:cubicBezTo>
                <a:cubicBezTo>
                  <a:pt x="2502820" y="1683935"/>
                  <a:pt x="2486025" y="1588178"/>
                  <a:pt x="2486025" y="1588178"/>
                </a:cubicBezTo>
                <a:cubicBezTo>
                  <a:pt x="2487090" y="1573271"/>
                  <a:pt x="2486421" y="1258379"/>
                  <a:pt x="2528888" y="1130978"/>
                </a:cubicBezTo>
                <a:cubicBezTo>
                  <a:pt x="2536998" y="1106647"/>
                  <a:pt x="2547938" y="1083353"/>
                  <a:pt x="2557463" y="1059540"/>
                </a:cubicBezTo>
                <a:cubicBezTo>
                  <a:pt x="2562225" y="1035728"/>
                  <a:pt x="2562731" y="1010650"/>
                  <a:pt x="2571750" y="988103"/>
                </a:cubicBezTo>
                <a:cubicBezTo>
                  <a:pt x="2582064" y="962319"/>
                  <a:pt x="2601127" y="940940"/>
                  <a:pt x="2614613" y="916665"/>
                </a:cubicBezTo>
                <a:cubicBezTo>
                  <a:pt x="2624957" y="898047"/>
                  <a:pt x="2634538" y="878978"/>
                  <a:pt x="2643188" y="859515"/>
                </a:cubicBezTo>
                <a:cubicBezTo>
                  <a:pt x="2673855" y="790515"/>
                  <a:pt x="2667471" y="779512"/>
                  <a:pt x="2714625" y="716640"/>
                </a:cubicBezTo>
                <a:cubicBezTo>
                  <a:pt x="2726748" y="700476"/>
                  <a:pt x="2744064" y="688880"/>
                  <a:pt x="2757488" y="673778"/>
                </a:cubicBezTo>
                <a:cubicBezTo>
                  <a:pt x="2829581" y="592673"/>
                  <a:pt x="2803087" y="592673"/>
                  <a:pt x="2886075" y="559478"/>
                </a:cubicBezTo>
                <a:cubicBezTo>
                  <a:pt x="2914041" y="548291"/>
                  <a:pt x="2971800" y="530903"/>
                  <a:pt x="2971800" y="530903"/>
                </a:cubicBezTo>
                <a:cubicBezTo>
                  <a:pt x="3028950" y="545190"/>
                  <a:pt x="3091906" y="544884"/>
                  <a:pt x="3143250" y="573765"/>
                </a:cubicBezTo>
                <a:cubicBezTo>
                  <a:pt x="3173182" y="590602"/>
                  <a:pt x="3180439" y="631544"/>
                  <a:pt x="3200400" y="659490"/>
                </a:cubicBezTo>
                <a:cubicBezTo>
                  <a:pt x="3228081" y="698244"/>
                  <a:pt x="3257550" y="735690"/>
                  <a:pt x="3286125" y="773790"/>
                </a:cubicBezTo>
                <a:cubicBezTo>
                  <a:pt x="3295650" y="802365"/>
                  <a:pt x="3302467" y="831990"/>
                  <a:pt x="3314700" y="859515"/>
                </a:cubicBezTo>
                <a:cubicBezTo>
                  <a:pt x="3321674" y="875207"/>
                  <a:pt x="3337246" y="886300"/>
                  <a:pt x="3343275" y="902378"/>
                </a:cubicBezTo>
                <a:cubicBezTo>
                  <a:pt x="3351802" y="925116"/>
                  <a:pt x="3352102" y="950153"/>
                  <a:pt x="3357563" y="973815"/>
                </a:cubicBezTo>
                <a:cubicBezTo>
                  <a:pt x="3366394" y="1012082"/>
                  <a:pt x="3386138" y="1088115"/>
                  <a:pt x="3386138" y="1088115"/>
                </a:cubicBezTo>
                <a:cubicBezTo>
                  <a:pt x="3383009" y="1144429"/>
                  <a:pt x="3385150" y="1324771"/>
                  <a:pt x="3357563" y="1416728"/>
                </a:cubicBezTo>
                <a:cubicBezTo>
                  <a:pt x="3350194" y="1441293"/>
                  <a:pt x="3338513" y="1464353"/>
                  <a:pt x="3328988" y="1488165"/>
                </a:cubicBezTo>
                <a:cubicBezTo>
                  <a:pt x="3324225" y="1516740"/>
                  <a:pt x="3318797" y="1545212"/>
                  <a:pt x="3314700" y="1573890"/>
                </a:cubicBezTo>
                <a:cubicBezTo>
                  <a:pt x="3309270" y="1611901"/>
                  <a:pt x="3309047" y="1650777"/>
                  <a:pt x="3300413" y="1688190"/>
                </a:cubicBezTo>
                <a:cubicBezTo>
                  <a:pt x="3294646" y="1713180"/>
                  <a:pt x="3279948" y="1735297"/>
                  <a:pt x="3271838" y="1759628"/>
                </a:cubicBezTo>
                <a:cubicBezTo>
                  <a:pt x="3265628" y="1778257"/>
                  <a:pt x="3263193" y="1797970"/>
                  <a:pt x="3257550" y="1816778"/>
                </a:cubicBezTo>
                <a:cubicBezTo>
                  <a:pt x="3240342" y="1874138"/>
                  <a:pt x="3224822" y="1903918"/>
                  <a:pt x="3214688" y="1959653"/>
                </a:cubicBezTo>
                <a:cubicBezTo>
                  <a:pt x="3208664" y="1992786"/>
                  <a:pt x="3205521" y="2026381"/>
                  <a:pt x="3200400" y="2059665"/>
                </a:cubicBezTo>
                <a:cubicBezTo>
                  <a:pt x="3195995" y="2088297"/>
                  <a:pt x="3190518" y="2116758"/>
                  <a:pt x="3186113" y="2145390"/>
                </a:cubicBezTo>
                <a:cubicBezTo>
                  <a:pt x="3180992" y="2178675"/>
                  <a:pt x="3177077" y="2212139"/>
                  <a:pt x="3171825" y="2245403"/>
                </a:cubicBezTo>
                <a:cubicBezTo>
                  <a:pt x="3162789" y="2302632"/>
                  <a:pt x="3152775" y="2359703"/>
                  <a:pt x="3143250" y="2416853"/>
                </a:cubicBezTo>
                <a:lnTo>
                  <a:pt x="3114675" y="2588303"/>
                </a:lnTo>
                <a:cubicBezTo>
                  <a:pt x="3112531" y="2624751"/>
                  <a:pt x="3075950" y="2939987"/>
                  <a:pt x="3128963" y="3002640"/>
                </a:cubicBezTo>
                <a:cubicBezTo>
                  <a:pt x="3156820" y="3035562"/>
                  <a:pt x="3214857" y="3010829"/>
                  <a:pt x="3257550" y="3016928"/>
                </a:cubicBezTo>
                <a:cubicBezTo>
                  <a:pt x="3281590" y="3020362"/>
                  <a:pt x="3305095" y="3026871"/>
                  <a:pt x="3328988" y="3031215"/>
                </a:cubicBezTo>
                <a:cubicBezTo>
                  <a:pt x="3357490" y="3036397"/>
                  <a:pt x="3386240" y="3040164"/>
                  <a:pt x="3414713" y="3045503"/>
                </a:cubicBezTo>
                <a:cubicBezTo>
                  <a:pt x="3462449" y="3054454"/>
                  <a:pt x="3557588" y="3074078"/>
                  <a:pt x="3557588" y="3074078"/>
                </a:cubicBezTo>
                <a:cubicBezTo>
                  <a:pt x="3638550" y="3069315"/>
                  <a:pt x="3720270" y="3071821"/>
                  <a:pt x="3800475" y="3059790"/>
                </a:cubicBezTo>
                <a:cubicBezTo>
                  <a:pt x="3837051" y="3054304"/>
                  <a:pt x="3854387" y="3012890"/>
                  <a:pt x="3871913" y="2988353"/>
                </a:cubicBezTo>
                <a:cubicBezTo>
                  <a:pt x="3917736" y="2924201"/>
                  <a:pt x="3905712" y="2940266"/>
                  <a:pt x="3957638" y="2888340"/>
                </a:cubicBezTo>
                <a:cubicBezTo>
                  <a:pt x="3962400" y="2874053"/>
                  <a:pt x="3965190" y="2858948"/>
                  <a:pt x="3971925" y="2845478"/>
                </a:cubicBezTo>
                <a:cubicBezTo>
                  <a:pt x="4027322" y="2734684"/>
                  <a:pt x="3978873" y="2867494"/>
                  <a:pt x="4014788" y="2759753"/>
                </a:cubicBezTo>
                <a:cubicBezTo>
                  <a:pt x="4010025" y="2716890"/>
                  <a:pt x="4019107" y="2670071"/>
                  <a:pt x="4000500" y="2631165"/>
                </a:cubicBezTo>
                <a:cubicBezTo>
                  <a:pt x="3965148" y="2557247"/>
                  <a:pt x="3857625" y="2431140"/>
                  <a:pt x="3857625" y="2431140"/>
                </a:cubicBezTo>
                <a:cubicBezTo>
                  <a:pt x="3852863" y="2416853"/>
                  <a:pt x="3847475" y="2402759"/>
                  <a:pt x="3843338" y="2388278"/>
                </a:cubicBezTo>
                <a:cubicBezTo>
                  <a:pt x="3837943" y="2369397"/>
                  <a:pt x="3835260" y="2349757"/>
                  <a:pt x="3829050" y="2331128"/>
                </a:cubicBezTo>
                <a:cubicBezTo>
                  <a:pt x="3820940" y="2306797"/>
                  <a:pt x="3810000" y="2283503"/>
                  <a:pt x="3800475" y="2259690"/>
                </a:cubicBezTo>
                <a:cubicBezTo>
                  <a:pt x="3805238" y="2207303"/>
                  <a:pt x="3799293" y="2152805"/>
                  <a:pt x="3814763" y="2102528"/>
                </a:cubicBezTo>
                <a:cubicBezTo>
                  <a:pt x="3819813" y="2086116"/>
                  <a:pt x="3844434" y="2084946"/>
                  <a:pt x="3857625" y="2073953"/>
                </a:cubicBezTo>
                <a:cubicBezTo>
                  <a:pt x="3930586" y="2013152"/>
                  <a:pt x="3865130" y="2039929"/>
                  <a:pt x="3957638" y="2016803"/>
                </a:cubicBezTo>
                <a:cubicBezTo>
                  <a:pt x="3967163" y="2002515"/>
                  <a:pt x="3976232" y="1987913"/>
                  <a:pt x="3986213" y="1973940"/>
                </a:cubicBezTo>
                <a:cubicBezTo>
                  <a:pt x="4000054" y="1954563"/>
                  <a:pt x="4020231" y="1938899"/>
                  <a:pt x="4029075" y="1916790"/>
                </a:cubicBezTo>
                <a:cubicBezTo>
                  <a:pt x="4039834" y="1889893"/>
                  <a:pt x="4038600" y="1859640"/>
                  <a:pt x="4043363" y="1831065"/>
                </a:cubicBezTo>
                <a:cubicBezTo>
                  <a:pt x="4019550" y="1731053"/>
                  <a:pt x="4002159" y="1629290"/>
                  <a:pt x="3971925" y="1531028"/>
                </a:cubicBezTo>
                <a:cubicBezTo>
                  <a:pt x="3962339" y="1499873"/>
                  <a:pt x="3906686" y="1429754"/>
                  <a:pt x="3886200" y="1402440"/>
                </a:cubicBezTo>
                <a:cubicBezTo>
                  <a:pt x="3881438" y="1388153"/>
                  <a:pt x="3875566" y="1374188"/>
                  <a:pt x="3871913" y="1359578"/>
                </a:cubicBezTo>
                <a:cubicBezTo>
                  <a:pt x="3854793" y="1291099"/>
                  <a:pt x="3847184" y="1248028"/>
                  <a:pt x="3871913" y="1173840"/>
                </a:cubicBezTo>
                <a:cubicBezTo>
                  <a:pt x="3879443" y="1151250"/>
                  <a:pt x="3899094" y="1134611"/>
                  <a:pt x="3914775" y="1116690"/>
                </a:cubicBezTo>
                <a:cubicBezTo>
                  <a:pt x="3932516" y="1096415"/>
                  <a:pt x="3950372" y="1075704"/>
                  <a:pt x="3971925" y="1059540"/>
                </a:cubicBezTo>
                <a:cubicBezTo>
                  <a:pt x="4010218" y="1030820"/>
                  <a:pt x="4073637" y="1018855"/>
                  <a:pt x="4114800" y="1002390"/>
                </a:cubicBezTo>
                <a:cubicBezTo>
                  <a:pt x="4239562" y="952485"/>
                  <a:pt x="4090838" y="983954"/>
                  <a:pt x="4286250" y="959528"/>
                </a:cubicBezTo>
                <a:cubicBezTo>
                  <a:pt x="4376738" y="969053"/>
                  <a:pt x="4467560" y="975810"/>
                  <a:pt x="4557713" y="988103"/>
                </a:cubicBezTo>
                <a:cubicBezTo>
                  <a:pt x="4592702" y="992874"/>
                  <a:pt x="4615596" y="1011077"/>
                  <a:pt x="4643438" y="1030965"/>
                </a:cubicBezTo>
                <a:cubicBezTo>
                  <a:pt x="4767508" y="1119587"/>
                  <a:pt x="4642424" y="1035052"/>
                  <a:pt x="4743450" y="1102403"/>
                </a:cubicBezTo>
                <a:cubicBezTo>
                  <a:pt x="4782503" y="1219556"/>
                  <a:pt x="4718028" y="1047438"/>
                  <a:pt x="4814888" y="1202415"/>
                </a:cubicBezTo>
                <a:cubicBezTo>
                  <a:pt x="4825295" y="1219067"/>
                  <a:pt x="4822280" y="1241179"/>
                  <a:pt x="4829175" y="1259565"/>
                </a:cubicBezTo>
                <a:cubicBezTo>
                  <a:pt x="4836653" y="1279507"/>
                  <a:pt x="4848225" y="1297665"/>
                  <a:pt x="4857750" y="1316715"/>
                </a:cubicBezTo>
                <a:cubicBezTo>
                  <a:pt x="4862513" y="1350053"/>
                  <a:pt x="4873000" y="1383066"/>
                  <a:pt x="4872038" y="1416728"/>
                </a:cubicBezTo>
                <a:cubicBezTo>
                  <a:pt x="4871672" y="1429531"/>
                  <a:pt x="4871540" y="1746836"/>
                  <a:pt x="4829175" y="1873928"/>
                </a:cubicBezTo>
                <a:cubicBezTo>
                  <a:pt x="4821065" y="1898259"/>
                  <a:pt x="4810125" y="1921553"/>
                  <a:pt x="4800600" y="1945365"/>
                </a:cubicBezTo>
                <a:cubicBezTo>
                  <a:pt x="4786251" y="2017111"/>
                  <a:pt x="4786742" y="2030018"/>
                  <a:pt x="4757738" y="2102528"/>
                </a:cubicBezTo>
                <a:cubicBezTo>
                  <a:pt x="4749828" y="2122303"/>
                  <a:pt x="4738688" y="2140628"/>
                  <a:pt x="4729163" y="2159678"/>
                </a:cubicBezTo>
                <a:cubicBezTo>
                  <a:pt x="4724400" y="2183490"/>
                  <a:pt x="4720336" y="2207453"/>
                  <a:pt x="4714875" y="2231115"/>
                </a:cubicBezTo>
                <a:cubicBezTo>
                  <a:pt x="4702770" y="2283570"/>
                  <a:pt x="4680176" y="2359715"/>
                  <a:pt x="4672013" y="2416853"/>
                </a:cubicBezTo>
                <a:cubicBezTo>
                  <a:pt x="4665914" y="2459546"/>
                  <a:pt x="4662488" y="2502578"/>
                  <a:pt x="4657725" y="2545440"/>
                </a:cubicBezTo>
                <a:cubicBezTo>
                  <a:pt x="4662488" y="2650215"/>
                  <a:pt x="4659517" y="2755629"/>
                  <a:pt x="4672013" y="2859765"/>
                </a:cubicBezTo>
                <a:cubicBezTo>
                  <a:pt x="4674059" y="2876814"/>
                  <a:pt x="4692909" y="2887269"/>
                  <a:pt x="4700588" y="2902628"/>
                </a:cubicBezTo>
                <a:cubicBezTo>
                  <a:pt x="4707323" y="2916098"/>
                  <a:pt x="4702987" y="2936244"/>
                  <a:pt x="4714875" y="2945490"/>
                </a:cubicBezTo>
                <a:cubicBezTo>
                  <a:pt x="4748499" y="2971642"/>
                  <a:pt x="4829175" y="3002640"/>
                  <a:pt x="4829175" y="3002640"/>
                </a:cubicBezTo>
                <a:cubicBezTo>
                  <a:pt x="4905375" y="2993115"/>
                  <a:pt x="4983510" y="2993608"/>
                  <a:pt x="5057775" y="2974065"/>
                </a:cubicBezTo>
                <a:cubicBezTo>
                  <a:pt x="5077315" y="2968923"/>
                  <a:pt x="5088754" y="2947544"/>
                  <a:pt x="5100638" y="2931203"/>
                </a:cubicBezTo>
                <a:cubicBezTo>
                  <a:pt x="5127064" y="2894867"/>
                  <a:pt x="5148263" y="2855003"/>
                  <a:pt x="5172075" y="2816903"/>
                </a:cubicBezTo>
                <a:cubicBezTo>
                  <a:pt x="5176838" y="2783565"/>
                  <a:pt x="5179759" y="2749912"/>
                  <a:pt x="5186363" y="2716890"/>
                </a:cubicBezTo>
                <a:cubicBezTo>
                  <a:pt x="5194065" y="2678380"/>
                  <a:pt x="5214003" y="2641851"/>
                  <a:pt x="5214938" y="2602590"/>
                </a:cubicBezTo>
                <a:cubicBezTo>
                  <a:pt x="5218794" y="2440641"/>
                  <a:pt x="5205413" y="2278740"/>
                  <a:pt x="5200650" y="2116815"/>
                </a:cubicBezTo>
                <a:cubicBezTo>
                  <a:pt x="5205413" y="1997753"/>
                  <a:pt x="5203081" y="1878194"/>
                  <a:pt x="5214938" y="1759628"/>
                </a:cubicBezTo>
                <a:cubicBezTo>
                  <a:pt x="5217490" y="1734108"/>
                  <a:pt x="5235403" y="1712521"/>
                  <a:pt x="5243513" y="1688190"/>
                </a:cubicBezTo>
                <a:cubicBezTo>
                  <a:pt x="5249722" y="1669561"/>
                  <a:pt x="5252633" y="1649984"/>
                  <a:pt x="5257800" y="1631040"/>
                </a:cubicBezTo>
                <a:cubicBezTo>
                  <a:pt x="5266923" y="1597590"/>
                  <a:pt x="5277711" y="1564599"/>
                  <a:pt x="5286375" y="1531028"/>
                </a:cubicBezTo>
                <a:cubicBezTo>
                  <a:pt x="5315815" y="1416948"/>
                  <a:pt x="5345328" y="1302864"/>
                  <a:pt x="5372100" y="1188128"/>
                </a:cubicBezTo>
                <a:cubicBezTo>
                  <a:pt x="5378683" y="1159917"/>
                  <a:pt x="5376645" y="1129684"/>
                  <a:pt x="5386388" y="1102403"/>
                </a:cubicBezTo>
                <a:cubicBezTo>
                  <a:pt x="5400715" y="1062288"/>
                  <a:pt x="5428581" y="1027988"/>
                  <a:pt x="5443538" y="988103"/>
                </a:cubicBezTo>
                <a:cubicBezTo>
                  <a:pt x="5457328" y="951331"/>
                  <a:pt x="5458904" y="910788"/>
                  <a:pt x="5472113" y="873803"/>
                </a:cubicBezTo>
                <a:cubicBezTo>
                  <a:pt x="5482858" y="843716"/>
                  <a:pt x="5502687" y="817568"/>
                  <a:pt x="5514975" y="788078"/>
                </a:cubicBezTo>
                <a:cubicBezTo>
                  <a:pt x="5526560" y="760274"/>
                  <a:pt x="5531086" y="729774"/>
                  <a:pt x="5543550" y="702353"/>
                </a:cubicBezTo>
                <a:cubicBezTo>
                  <a:pt x="5555041" y="677072"/>
                  <a:pt x="5573247" y="655366"/>
                  <a:pt x="5586413" y="630915"/>
                </a:cubicBezTo>
                <a:cubicBezTo>
                  <a:pt x="5606608" y="593410"/>
                  <a:pt x="5623165" y="554011"/>
                  <a:pt x="5643563" y="516615"/>
                </a:cubicBezTo>
                <a:cubicBezTo>
                  <a:pt x="5651786" y="501540"/>
                  <a:pt x="5664826" y="489290"/>
                  <a:pt x="5672138" y="473753"/>
                </a:cubicBezTo>
                <a:cubicBezTo>
                  <a:pt x="5703025" y="408117"/>
                  <a:pt x="5726976" y="339364"/>
                  <a:pt x="5757863" y="273728"/>
                </a:cubicBezTo>
                <a:cubicBezTo>
                  <a:pt x="5765175" y="258191"/>
                  <a:pt x="5778759" y="246224"/>
                  <a:pt x="5786438" y="230865"/>
                </a:cubicBezTo>
                <a:cubicBezTo>
                  <a:pt x="5865306" y="73130"/>
                  <a:pt x="5758529" y="246944"/>
                  <a:pt x="5857875" y="87990"/>
                </a:cubicBezTo>
                <a:cubicBezTo>
                  <a:pt x="5866976" y="73429"/>
                  <a:pt x="5874308" y="57270"/>
                  <a:pt x="5886450" y="45128"/>
                </a:cubicBezTo>
                <a:cubicBezTo>
                  <a:pt x="5914146" y="17432"/>
                  <a:pt x="5937315" y="13886"/>
                  <a:pt x="5972175" y="2265"/>
                </a:cubicBezTo>
                <a:cubicBezTo>
                  <a:pt x="6053138" y="7028"/>
                  <a:pt x="6139537" y="-13001"/>
                  <a:pt x="6215063" y="16553"/>
                </a:cubicBezTo>
                <a:cubicBezTo>
                  <a:pt x="6259413" y="33908"/>
                  <a:pt x="6273679" y="91696"/>
                  <a:pt x="6300788" y="130853"/>
                </a:cubicBezTo>
                <a:cubicBezTo>
                  <a:pt x="6314742" y="151009"/>
                  <a:pt x="6361807" y="230791"/>
                  <a:pt x="6372225" y="259440"/>
                </a:cubicBezTo>
                <a:cubicBezTo>
                  <a:pt x="6384074" y="292024"/>
                  <a:pt x="6389836" y="326561"/>
                  <a:pt x="6400800" y="359453"/>
                </a:cubicBezTo>
                <a:cubicBezTo>
                  <a:pt x="6408910" y="383784"/>
                  <a:pt x="6419850" y="407078"/>
                  <a:pt x="6429375" y="430890"/>
                </a:cubicBezTo>
                <a:cubicBezTo>
                  <a:pt x="6434138" y="459465"/>
                  <a:pt x="6437149" y="488388"/>
                  <a:pt x="6443663" y="516615"/>
                </a:cubicBezTo>
                <a:cubicBezTo>
                  <a:pt x="6457483" y="576499"/>
                  <a:pt x="6481281" y="643757"/>
                  <a:pt x="6500813" y="702353"/>
                </a:cubicBezTo>
                <a:cubicBezTo>
                  <a:pt x="6516719" y="1036396"/>
                  <a:pt x="6527890" y="1109086"/>
                  <a:pt x="6500813" y="1488165"/>
                </a:cubicBezTo>
                <a:cubicBezTo>
                  <a:pt x="6498015" y="1527338"/>
                  <a:pt x="6486028" y="1565693"/>
                  <a:pt x="6472238" y="1602465"/>
                </a:cubicBezTo>
                <a:cubicBezTo>
                  <a:pt x="6446790" y="1670324"/>
                  <a:pt x="6421522" y="1733416"/>
                  <a:pt x="6400800" y="1802490"/>
                </a:cubicBezTo>
                <a:cubicBezTo>
                  <a:pt x="6380874" y="1868909"/>
                  <a:pt x="6382114" y="1944818"/>
                  <a:pt x="6343650" y="2002515"/>
                </a:cubicBezTo>
                <a:cubicBezTo>
                  <a:pt x="6334125" y="2016803"/>
                  <a:pt x="6322049" y="2029686"/>
                  <a:pt x="6315075" y="2045378"/>
                </a:cubicBezTo>
                <a:cubicBezTo>
                  <a:pt x="6247067" y="2198398"/>
                  <a:pt x="6322593" y="2076964"/>
                  <a:pt x="6257925" y="2173965"/>
                </a:cubicBezTo>
                <a:cubicBezTo>
                  <a:pt x="6253163" y="2188253"/>
                  <a:pt x="6249571" y="2202985"/>
                  <a:pt x="6243638" y="2216828"/>
                </a:cubicBezTo>
                <a:cubicBezTo>
                  <a:pt x="6190666" y="2340431"/>
                  <a:pt x="6234287" y="2216308"/>
                  <a:pt x="6200775" y="2316840"/>
                </a:cubicBezTo>
                <a:cubicBezTo>
                  <a:pt x="6210300" y="2426378"/>
                  <a:pt x="6212631" y="2536781"/>
                  <a:pt x="6229350" y="2645453"/>
                </a:cubicBezTo>
                <a:cubicBezTo>
                  <a:pt x="6231961" y="2662425"/>
                  <a:pt x="6249784" y="2673196"/>
                  <a:pt x="6257925" y="2688315"/>
                </a:cubicBezTo>
                <a:cubicBezTo>
                  <a:pt x="6283169" y="2735197"/>
                  <a:pt x="6299827" y="2786886"/>
                  <a:pt x="6329363" y="2831190"/>
                </a:cubicBezTo>
                <a:cubicBezTo>
                  <a:pt x="6338888" y="2845478"/>
                  <a:pt x="6347635" y="2860316"/>
                  <a:pt x="6357938" y="2874053"/>
                </a:cubicBezTo>
                <a:cubicBezTo>
                  <a:pt x="6376235" y="2898449"/>
                  <a:pt x="6397600" y="2920508"/>
                  <a:pt x="6415088" y="2945490"/>
                </a:cubicBezTo>
                <a:cubicBezTo>
                  <a:pt x="6431013" y="2968240"/>
                  <a:pt x="6443041" y="2993499"/>
                  <a:pt x="6457950" y="3016928"/>
                </a:cubicBezTo>
                <a:cubicBezTo>
                  <a:pt x="6476388" y="3045902"/>
                  <a:pt x="6504239" y="3070073"/>
                  <a:pt x="6515100" y="3102653"/>
                </a:cubicBezTo>
                <a:cubicBezTo>
                  <a:pt x="6533431" y="3157644"/>
                  <a:pt x="6521887" y="3144310"/>
                  <a:pt x="6572250" y="3188378"/>
                </a:cubicBezTo>
                <a:cubicBezTo>
                  <a:pt x="6595200" y="3208459"/>
                  <a:pt x="6617828" y="3229366"/>
                  <a:pt x="6643688" y="3245528"/>
                </a:cubicBezTo>
                <a:cubicBezTo>
                  <a:pt x="6656459" y="3253510"/>
                  <a:pt x="6672567" y="3254222"/>
                  <a:pt x="6686550" y="3259815"/>
                </a:cubicBezTo>
                <a:cubicBezTo>
                  <a:pt x="6720226" y="3273285"/>
                  <a:pt x="6753544" y="3287669"/>
                  <a:pt x="6786563" y="3302678"/>
                </a:cubicBezTo>
                <a:cubicBezTo>
                  <a:pt x="6805952" y="3311491"/>
                  <a:pt x="6824137" y="3322863"/>
                  <a:pt x="6843713" y="3331253"/>
                </a:cubicBezTo>
                <a:cubicBezTo>
                  <a:pt x="6890859" y="3351459"/>
                  <a:pt x="6938963" y="3369353"/>
                  <a:pt x="6986588" y="3388403"/>
                </a:cubicBezTo>
                <a:cubicBezTo>
                  <a:pt x="7010400" y="3397928"/>
                  <a:pt x="7036033" y="3403783"/>
                  <a:pt x="7058025" y="3416978"/>
                </a:cubicBezTo>
                <a:cubicBezTo>
                  <a:pt x="7081838" y="3431265"/>
                  <a:pt x="7102982" y="3451478"/>
                  <a:pt x="7129463" y="3459840"/>
                </a:cubicBezTo>
                <a:cubicBezTo>
                  <a:pt x="7202392" y="3482870"/>
                  <a:pt x="7328256" y="3502498"/>
                  <a:pt x="7415213" y="3516990"/>
                </a:cubicBezTo>
                <a:cubicBezTo>
                  <a:pt x="7439025" y="3512228"/>
                  <a:pt x="7464930" y="3513563"/>
                  <a:pt x="7486650" y="3502703"/>
                </a:cubicBezTo>
                <a:cubicBezTo>
                  <a:pt x="7518014" y="3487021"/>
                  <a:pt x="7538395" y="3443235"/>
                  <a:pt x="7558088" y="3416978"/>
                </a:cubicBezTo>
                <a:cubicBezTo>
                  <a:pt x="7591063" y="3373011"/>
                  <a:pt x="7617975" y="3347895"/>
                  <a:pt x="7643813" y="3302678"/>
                </a:cubicBezTo>
                <a:cubicBezTo>
                  <a:pt x="7654380" y="3284186"/>
                  <a:pt x="7661821" y="3264020"/>
                  <a:pt x="7672388" y="3245528"/>
                </a:cubicBezTo>
                <a:cubicBezTo>
                  <a:pt x="7741059" y="3125353"/>
                  <a:pt x="7647809" y="3316285"/>
                  <a:pt x="7772400" y="3116940"/>
                </a:cubicBezTo>
                <a:cubicBezTo>
                  <a:pt x="7800621" y="3071787"/>
                  <a:pt x="7818594" y="3020947"/>
                  <a:pt x="7843838" y="2974065"/>
                </a:cubicBezTo>
                <a:cubicBezTo>
                  <a:pt x="7851979" y="2958946"/>
                  <a:pt x="7862888" y="2945490"/>
                  <a:pt x="7872413" y="2931203"/>
                </a:cubicBezTo>
                <a:cubicBezTo>
                  <a:pt x="7902631" y="2810326"/>
                  <a:pt x="7900988" y="2831889"/>
                  <a:pt x="7900988" y="2631165"/>
                </a:cubicBezTo>
                <a:cubicBezTo>
                  <a:pt x="7900988" y="2502489"/>
                  <a:pt x="7902660" y="2373085"/>
                  <a:pt x="7886700" y="2245403"/>
                </a:cubicBezTo>
                <a:cubicBezTo>
                  <a:pt x="7883256" y="2217847"/>
                  <a:pt x="7858747" y="2197394"/>
                  <a:pt x="7843838" y="2173965"/>
                </a:cubicBezTo>
                <a:cubicBezTo>
                  <a:pt x="7825400" y="2144991"/>
                  <a:pt x="7805738" y="2116815"/>
                  <a:pt x="7786688" y="2088240"/>
                </a:cubicBezTo>
                <a:cubicBezTo>
                  <a:pt x="7715745" y="1981826"/>
                  <a:pt x="7806921" y="2112520"/>
                  <a:pt x="7715250" y="2002515"/>
                </a:cubicBezTo>
                <a:cubicBezTo>
                  <a:pt x="7704257" y="1989324"/>
                  <a:pt x="7699783" y="1970745"/>
                  <a:pt x="7686675" y="1959653"/>
                </a:cubicBezTo>
                <a:cubicBezTo>
                  <a:pt x="7637225" y="1917811"/>
                  <a:pt x="7581749" y="1883660"/>
                  <a:pt x="7529513" y="1845353"/>
                </a:cubicBezTo>
                <a:cubicBezTo>
                  <a:pt x="7510310" y="1831271"/>
                  <a:pt x="7492176" y="1815699"/>
                  <a:pt x="7472363" y="1802490"/>
                </a:cubicBezTo>
                <a:cubicBezTo>
                  <a:pt x="7458075" y="1792965"/>
                  <a:pt x="7441642" y="1786057"/>
                  <a:pt x="7429500" y="1773915"/>
                </a:cubicBezTo>
                <a:cubicBezTo>
                  <a:pt x="7403198" y="1747613"/>
                  <a:pt x="7381875" y="1716765"/>
                  <a:pt x="7358063" y="1688190"/>
                </a:cubicBezTo>
                <a:cubicBezTo>
                  <a:pt x="7362825" y="1654853"/>
                  <a:pt x="7361701" y="1620126"/>
                  <a:pt x="7372350" y="1588178"/>
                </a:cubicBezTo>
                <a:cubicBezTo>
                  <a:pt x="7381132" y="1561833"/>
                  <a:pt x="7402145" y="1541243"/>
                  <a:pt x="7415213" y="1516740"/>
                </a:cubicBezTo>
                <a:cubicBezTo>
                  <a:pt x="7595818" y="1178105"/>
                  <a:pt x="7424385" y="1476346"/>
                  <a:pt x="7515225" y="1331003"/>
                </a:cubicBezTo>
                <a:cubicBezTo>
                  <a:pt x="7529943" y="1307454"/>
                  <a:pt x="7544790" y="1283944"/>
                  <a:pt x="7558088" y="1259565"/>
                </a:cubicBezTo>
                <a:cubicBezTo>
                  <a:pt x="7573386" y="1231518"/>
                  <a:pt x="7580804" y="1198635"/>
                  <a:pt x="7600950" y="1173840"/>
                </a:cubicBezTo>
                <a:cubicBezTo>
                  <a:pt x="7643422" y="1121567"/>
                  <a:pt x="7684949" y="1063674"/>
                  <a:pt x="7743825" y="1030965"/>
                </a:cubicBezTo>
                <a:lnTo>
                  <a:pt x="7872413" y="959528"/>
                </a:lnTo>
                <a:cubicBezTo>
                  <a:pt x="7961364" y="781627"/>
                  <a:pt x="7815437" y="1089945"/>
                  <a:pt x="7915275" y="773790"/>
                </a:cubicBezTo>
                <a:cubicBezTo>
                  <a:pt x="7941973" y="689246"/>
                  <a:pt x="7969468" y="639573"/>
                  <a:pt x="8029575" y="588053"/>
                </a:cubicBezTo>
                <a:cubicBezTo>
                  <a:pt x="8047655" y="572556"/>
                  <a:pt x="8068645" y="560687"/>
                  <a:pt x="8086725" y="545190"/>
                </a:cubicBezTo>
                <a:cubicBezTo>
                  <a:pt x="8152060" y="489189"/>
                  <a:pt x="8103703" y="509339"/>
                  <a:pt x="8186738" y="473753"/>
                </a:cubicBezTo>
                <a:cubicBezTo>
                  <a:pt x="8233884" y="453547"/>
                  <a:pt x="8278715" y="422965"/>
                  <a:pt x="8329613" y="416603"/>
                </a:cubicBezTo>
                <a:lnTo>
                  <a:pt x="8443913" y="402315"/>
                </a:lnTo>
                <a:cubicBezTo>
                  <a:pt x="8573729" y="406792"/>
                  <a:pt x="8787648" y="396151"/>
                  <a:pt x="8943975" y="430890"/>
                </a:cubicBezTo>
                <a:cubicBezTo>
                  <a:pt x="8958677" y="434157"/>
                  <a:pt x="8972550" y="440415"/>
                  <a:pt x="8986838" y="445178"/>
                </a:cubicBezTo>
                <a:cubicBezTo>
                  <a:pt x="9010650" y="464228"/>
                  <a:pt x="9039553" y="478257"/>
                  <a:pt x="9058275" y="502328"/>
                </a:cubicBezTo>
                <a:cubicBezTo>
                  <a:pt x="9074021" y="522572"/>
                  <a:pt x="9079613" y="549160"/>
                  <a:pt x="9086850" y="573765"/>
                </a:cubicBezTo>
                <a:cubicBezTo>
                  <a:pt x="9103472" y="630280"/>
                  <a:pt x="9115425" y="688065"/>
                  <a:pt x="9129713" y="745215"/>
                </a:cubicBezTo>
                <a:cubicBezTo>
                  <a:pt x="9124950" y="864278"/>
                  <a:pt x="9136476" y="985119"/>
                  <a:pt x="9115425" y="1102403"/>
                </a:cubicBezTo>
                <a:cubicBezTo>
                  <a:pt x="9102610" y="1173802"/>
                  <a:pt x="9056134" y="1234875"/>
                  <a:pt x="9029700" y="1302428"/>
                </a:cubicBezTo>
                <a:cubicBezTo>
                  <a:pt x="8986838" y="1411965"/>
                  <a:pt x="8941606" y="1520605"/>
                  <a:pt x="8901113" y="1631040"/>
                </a:cubicBezTo>
                <a:cubicBezTo>
                  <a:pt x="8889177" y="1663592"/>
                  <a:pt x="8883502" y="1698161"/>
                  <a:pt x="8872538" y="1731053"/>
                </a:cubicBezTo>
                <a:cubicBezTo>
                  <a:pt x="8859670" y="1769656"/>
                  <a:pt x="8843218" y="1806982"/>
                  <a:pt x="8829675" y="1845353"/>
                </a:cubicBezTo>
                <a:cubicBezTo>
                  <a:pt x="8814638" y="1887958"/>
                  <a:pt x="8801100" y="1931078"/>
                  <a:pt x="8786813" y="1973940"/>
                </a:cubicBezTo>
                <a:cubicBezTo>
                  <a:pt x="8764359" y="2176022"/>
                  <a:pt x="8758879" y="2166091"/>
                  <a:pt x="8786813" y="2445428"/>
                </a:cubicBezTo>
                <a:cubicBezTo>
                  <a:pt x="8796028" y="2537582"/>
                  <a:pt x="8812812" y="2511713"/>
                  <a:pt x="8843963" y="2574015"/>
                </a:cubicBezTo>
                <a:cubicBezTo>
                  <a:pt x="8855433" y="2596954"/>
                  <a:pt x="8858312" y="2624113"/>
                  <a:pt x="8872538" y="2645453"/>
                </a:cubicBezTo>
                <a:cubicBezTo>
                  <a:pt x="8887482" y="2667869"/>
                  <a:pt x="8913524" y="2681050"/>
                  <a:pt x="8929688" y="2702603"/>
                </a:cubicBezTo>
                <a:cubicBezTo>
                  <a:pt x="8965865" y="2750839"/>
                  <a:pt x="8944563" y="2770294"/>
                  <a:pt x="9001125" y="2802615"/>
                </a:cubicBezTo>
                <a:cubicBezTo>
                  <a:pt x="9018174" y="2812357"/>
                  <a:pt x="9039225" y="2812140"/>
                  <a:pt x="9058275" y="2816903"/>
                </a:cubicBezTo>
                <a:cubicBezTo>
                  <a:pt x="9124950" y="2802615"/>
                  <a:pt x="9192882" y="2793281"/>
                  <a:pt x="9258300" y="2774040"/>
                </a:cubicBezTo>
                <a:cubicBezTo>
                  <a:pt x="9280964" y="2767374"/>
                  <a:pt x="9332570" y="2718639"/>
                  <a:pt x="9344025" y="2702603"/>
                </a:cubicBezTo>
                <a:cubicBezTo>
                  <a:pt x="9356405" y="2685272"/>
                  <a:pt x="9363075" y="2664503"/>
                  <a:pt x="9372600" y="2645453"/>
                </a:cubicBezTo>
                <a:cubicBezTo>
                  <a:pt x="9377363" y="2621640"/>
                  <a:pt x="9381620" y="2597721"/>
                  <a:pt x="9386888" y="2574015"/>
                </a:cubicBezTo>
                <a:cubicBezTo>
                  <a:pt x="9391148" y="2554846"/>
                  <a:pt x="9400562" y="2536492"/>
                  <a:pt x="9401175" y="2516865"/>
                </a:cubicBezTo>
                <a:cubicBezTo>
                  <a:pt x="9410102" y="2231215"/>
                  <a:pt x="9402867" y="1945127"/>
                  <a:pt x="9415463" y="1659615"/>
                </a:cubicBezTo>
                <a:cubicBezTo>
                  <a:pt x="9417348" y="1616893"/>
                  <a:pt x="9440160" y="1519325"/>
                  <a:pt x="9486900" y="1488165"/>
                </a:cubicBezTo>
                <a:cubicBezTo>
                  <a:pt x="9524637" y="1463007"/>
                  <a:pt x="9615500" y="1452444"/>
                  <a:pt x="9658350" y="1445303"/>
                </a:cubicBezTo>
                <a:cubicBezTo>
                  <a:pt x="9796116" y="1449478"/>
                  <a:pt x="10249022" y="1460481"/>
                  <a:pt x="10429875" y="1473878"/>
                </a:cubicBezTo>
                <a:cubicBezTo>
                  <a:pt x="10458765" y="1476018"/>
                  <a:pt x="10486775" y="1485282"/>
                  <a:pt x="10515600" y="1488165"/>
                </a:cubicBezTo>
                <a:cubicBezTo>
                  <a:pt x="10582113" y="1494816"/>
                  <a:pt x="10648950" y="1497690"/>
                  <a:pt x="10715625" y="1502453"/>
                </a:cubicBezTo>
                <a:cubicBezTo>
                  <a:pt x="10810745" y="1518306"/>
                  <a:pt x="10772381" y="1516740"/>
                  <a:pt x="10829925" y="1516740"/>
                </a:cubicBezTo>
              </a:path>
            </a:pathLst>
          </a:custGeom>
          <a:noFill/>
          <a:ln w="127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81BF22-2760-6E48-AD7D-72BAF4AEECDF}"/>
              </a:ext>
            </a:extLst>
          </p:cNvPr>
          <p:cNvSpPr txBox="1"/>
          <p:nvPr/>
        </p:nvSpPr>
        <p:spPr>
          <a:xfrm rot="19389888">
            <a:off x="773260" y="360317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 up?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243B5E-EB3F-2649-B627-089C357E7021}"/>
              </a:ext>
            </a:extLst>
          </p:cNvPr>
          <p:cNvSpPr txBox="1"/>
          <p:nvPr/>
        </p:nvSpPr>
        <p:spPr>
          <a:xfrm rot="1858105">
            <a:off x="998008" y="5206034"/>
            <a:ext cx="211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 Account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E3AF28-049A-3C41-9EBF-3B5ED009012E}"/>
              </a:ext>
            </a:extLst>
          </p:cNvPr>
          <p:cNvSpPr txBox="1"/>
          <p:nvPr/>
        </p:nvSpPr>
        <p:spPr>
          <a:xfrm rot="21261652">
            <a:off x="2949280" y="2875164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Friends!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5A92C8-6DA7-FE4B-BCB0-134521D61C98}"/>
              </a:ext>
            </a:extLst>
          </p:cNvPr>
          <p:cNvSpPr txBox="1"/>
          <p:nvPr/>
        </p:nvSpPr>
        <p:spPr>
          <a:xfrm rot="21432623">
            <a:off x="3113472" y="5862386"/>
            <a:ext cx="1723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People you may know!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1EA4C4-C9E2-D746-865E-34EA5F87D4C3}"/>
              </a:ext>
            </a:extLst>
          </p:cNvPr>
          <p:cNvSpPr txBox="1"/>
          <p:nvPr/>
        </p:nvSpPr>
        <p:spPr>
          <a:xfrm rot="21261652">
            <a:off x="4485346" y="3044800"/>
            <a:ext cx="12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Trending near you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6977F9-5976-4743-AA54-A48B7D0DA328}"/>
              </a:ext>
            </a:extLst>
          </p:cNvPr>
          <p:cNvSpPr txBox="1"/>
          <p:nvPr/>
        </p:nvSpPr>
        <p:spPr>
          <a:xfrm rot="21261652">
            <a:off x="5000849" y="5859448"/>
            <a:ext cx="1572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Friends!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96569A-3B70-1841-AA65-8A729A15D1C0}"/>
              </a:ext>
            </a:extLst>
          </p:cNvPr>
          <p:cNvSpPr txBox="1"/>
          <p:nvPr/>
        </p:nvSpPr>
        <p:spPr>
          <a:xfrm rot="493453">
            <a:off x="6254743" y="2064704"/>
            <a:ext cx="12732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MESSAGE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28A915-B238-4247-A733-F45910AA26B0}"/>
              </a:ext>
            </a:extLst>
          </p:cNvPr>
          <p:cNvSpPr txBox="1"/>
          <p:nvPr/>
        </p:nvSpPr>
        <p:spPr>
          <a:xfrm rot="493453">
            <a:off x="6931055" y="6271550"/>
            <a:ext cx="127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 ME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E7E3B-5146-564E-A6B9-A7D57EB13F75}"/>
              </a:ext>
            </a:extLst>
          </p:cNvPr>
          <p:cNvSpPr txBox="1"/>
          <p:nvPr/>
        </p:nvSpPr>
        <p:spPr>
          <a:xfrm rot="20725484">
            <a:off x="7097256" y="5000297"/>
            <a:ext cx="146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your contacts?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DD4169-EBEF-4D43-93E7-642263ADCF74}"/>
              </a:ext>
            </a:extLst>
          </p:cNvPr>
          <p:cNvSpPr txBox="1"/>
          <p:nvPr/>
        </p:nvSpPr>
        <p:spPr>
          <a:xfrm rot="393863">
            <a:off x="7953585" y="2079019"/>
            <a:ext cx="40429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Update your birthday, address, interests, and your location! Your friends SHOULD know where you are (as well as hackers)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593CDD-0237-8042-8122-8EA434A56005}"/>
              </a:ext>
            </a:extLst>
          </p:cNvPr>
          <p:cNvSpPr txBox="1"/>
          <p:nvPr/>
        </p:nvSpPr>
        <p:spPr>
          <a:xfrm rot="234101">
            <a:off x="8906504" y="5691859"/>
            <a:ext cx="1707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organization/group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C2D41F-9B7E-F84A-8D35-0C25770A4F51}"/>
              </a:ext>
            </a:extLst>
          </p:cNvPr>
          <p:cNvSpPr txBox="1"/>
          <p:nvPr/>
        </p:nvSpPr>
        <p:spPr>
          <a:xfrm>
            <a:off x="10307628" y="4386100"/>
            <a:ext cx="1707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Get approved to join group</a:t>
            </a:r>
          </a:p>
        </p:txBody>
      </p:sp>
    </p:spTree>
    <p:extLst>
      <p:ext uri="{BB962C8B-B14F-4D97-AF65-F5344CB8AC3E}">
        <p14:creationId xmlns:p14="http://schemas.microsoft.com/office/powerpoint/2010/main" val="73695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/>
      <p:bldP spid="14" grpId="0"/>
      <p:bldP spid="15" grpId="0"/>
      <p:bldP spid="9" grpId="0"/>
      <p:bldP spid="10" grpId="0"/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A13A-B867-7A47-8D75-C1B87C80E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err="1"/>
              <a:t>OrganizApp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86AF8-2030-744F-8A4B-A7375CEE1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607196" cy="926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OrganizApp</a:t>
            </a:r>
            <a:r>
              <a:rPr lang="en-US" sz="3200" dirty="0"/>
              <a:t>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9F043C-4CE2-A049-90B5-8AD4547A487E}"/>
              </a:ext>
            </a:extLst>
          </p:cNvPr>
          <p:cNvGrpSpPr/>
          <p:nvPr/>
        </p:nvGrpSpPr>
        <p:grpSpPr>
          <a:xfrm>
            <a:off x="2511954" y="3953315"/>
            <a:ext cx="6633091" cy="1491175"/>
            <a:chOff x="2511954" y="3953315"/>
            <a:chExt cx="6633091" cy="14911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3B09869-5E23-2C4C-8EE3-8336D8E451E6}"/>
                </a:ext>
              </a:extLst>
            </p:cNvPr>
            <p:cNvSpPr txBox="1"/>
            <p:nvPr/>
          </p:nvSpPr>
          <p:spPr>
            <a:xfrm>
              <a:off x="4166407" y="4111711"/>
              <a:ext cx="33241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Add organization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B271AB0-AD14-FD4D-8841-D863E7C3E4E4}"/>
                </a:ext>
              </a:extLst>
            </p:cNvPr>
            <p:cNvGrpSpPr/>
            <p:nvPr/>
          </p:nvGrpSpPr>
          <p:grpSpPr>
            <a:xfrm>
              <a:off x="2511954" y="3953315"/>
              <a:ext cx="6633091" cy="1491175"/>
              <a:chOff x="2511954" y="3953315"/>
              <a:chExt cx="6633091" cy="1491175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9B7944E7-84B3-7441-98C2-F6899B94ED2F}"/>
                  </a:ext>
                </a:extLst>
              </p:cNvPr>
              <p:cNvSpPr/>
              <p:nvPr/>
            </p:nvSpPr>
            <p:spPr>
              <a:xfrm>
                <a:off x="2511954" y="3953315"/>
                <a:ext cx="1495441" cy="149117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4810580E-AF9A-4548-B695-3FF74AC87C60}"/>
                  </a:ext>
                </a:extLst>
              </p:cNvPr>
              <p:cNvSpPr/>
              <p:nvPr/>
            </p:nvSpPr>
            <p:spPr>
              <a:xfrm>
                <a:off x="7649604" y="3953315"/>
                <a:ext cx="1495441" cy="1491175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EA61676-8D02-A94C-9572-A352DDCECD2A}"/>
                  </a:ext>
                </a:extLst>
              </p:cNvPr>
              <p:cNvSpPr txBox="1"/>
              <p:nvPr/>
            </p:nvSpPr>
            <p:spPr>
              <a:xfrm>
                <a:off x="2810902" y="4498847"/>
                <a:ext cx="8975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Start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9A51583-433A-3A4D-BC31-397F501328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7395" y="4698903"/>
                <a:ext cx="3972388" cy="0"/>
              </a:xfrm>
              <a:prstGeom prst="line">
                <a:avLst/>
              </a:prstGeom>
              <a:ln w="146050">
                <a:solidFill>
                  <a:schemeClr val="tx1"/>
                </a:solidFill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A02281-98E3-C44F-A24C-2DFB5AB92ECE}"/>
                  </a:ext>
                </a:extLst>
              </p:cNvPr>
              <p:cNvSpPr txBox="1"/>
              <p:nvPr/>
            </p:nvSpPr>
            <p:spPr>
              <a:xfrm>
                <a:off x="7765863" y="4498847"/>
                <a:ext cx="12629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>
                        <a:lumMod val="65000"/>
                        <a:lumOff val="35000"/>
                      </a:schemeClr>
                    </a:solidFill>
                  </a:rPr>
                  <a:t>Added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11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094E-D817-074D-AE32-EB1AC38E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Analysis of Facebook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8076BF-3754-5E48-80F9-74ABEDF28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976" y="2358093"/>
            <a:ext cx="7524046" cy="4232276"/>
          </a:xfrm>
        </p:spPr>
      </p:pic>
    </p:spTree>
    <p:extLst>
      <p:ext uri="{BB962C8B-B14F-4D97-AF65-F5344CB8AC3E}">
        <p14:creationId xmlns:p14="http://schemas.microsoft.com/office/powerpoint/2010/main" val="1619441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094E-D817-074D-AE32-EB1AC38E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Analysis of Facebook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332B59-D9C9-464E-A84C-9FE8DE396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866" y="2356314"/>
            <a:ext cx="7408265" cy="4167149"/>
          </a:xfrm>
        </p:spPr>
      </p:pic>
    </p:spTree>
    <p:extLst>
      <p:ext uri="{BB962C8B-B14F-4D97-AF65-F5344CB8AC3E}">
        <p14:creationId xmlns:p14="http://schemas.microsoft.com/office/powerpoint/2010/main" val="278149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D094E-D817-074D-AE32-EB1AC38E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UI/UX Analysis of Facebook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A8BCA2-E0CC-4144-B74C-9E0D94950D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252" y="2445525"/>
            <a:ext cx="7269493" cy="4089090"/>
          </a:xfrm>
        </p:spPr>
      </p:pic>
    </p:spTree>
    <p:extLst>
      <p:ext uri="{BB962C8B-B14F-4D97-AF65-F5344CB8AC3E}">
        <p14:creationId xmlns:p14="http://schemas.microsoft.com/office/powerpoint/2010/main" val="7074936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">
      <a:dk1>
        <a:srgbClr val="373544"/>
      </a:dk1>
      <a:lt1>
        <a:srgbClr val="FFFFFF"/>
      </a:lt1>
      <a:dk2>
        <a:srgbClr val="373544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{ABB5CCF0-695D-F046-9F49-709231D9F31F}tf10001121</Template>
  <TotalTime>362</TotalTime>
  <Words>208</Words>
  <Application>Microsoft Macintosh PowerPoint</Application>
  <PresentationFormat>Widescreen</PresentationFormat>
  <Paragraphs>54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Century Gothic</vt:lpstr>
      <vt:lpstr>Wingdings</vt:lpstr>
      <vt:lpstr>Wingdings 2</vt:lpstr>
      <vt:lpstr>Quotable</vt:lpstr>
      <vt:lpstr>OrganizApp</vt:lpstr>
      <vt:lpstr>What is OrganizApp?</vt:lpstr>
      <vt:lpstr>How does it OrganizApp Work?</vt:lpstr>
      <vt:lpstr>Why OrganizApp?</vt:lpstr>
      <vt:lpstr>Why OrganizApp?</vt:lpstr>
      <vt:lpstr>Why OrganizApp</vt:lpstr>
      <vt:lpstr>UI/UX Analysis of Facebook</vt:lpstr>
      <vt:lpstr>UI/UX Analysis of Facebook</vt:lpstr>
      <vt:lpstr>UI/UX Analysis of Facebook</vt:lpstr>
      <vt:lpstr>UI/UX Analysis of Facebook</vt:lpstr>
      <vt:lpstr>UI/UX Analysis of Facebook</vt:lpstr>
      <vt:lpstr>UI/UX Analysis of Facebook</vt:lpstr>
      <vt:lpstr>UI/UX Analysis of Facebook</vt:lpstr>
      <vt:lpstr>Why OrganizApp?</vt:lpstr>
      <vt:lpstr>UI/UX Analysis of OrganizApp</vt:lpstr>
      <vt:lpstr>UI/UX Analysis of OrganizApp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Guillermo Sanchez</dc:creator>
  <cp:lastModifiedBy>Guillermo Sanchez</cp:lastModifiedBy>
  <cp:revision>25</cp:revision>
  <dcterms:created xsi:type="dcterms:W3CDTF">2018-08-10T17:33:36Z</dcterms:created>
  <dcterms:modified xsi:type="dcterms:W3CDTF">2018-08-11T16:54:11Z</dcterms:modified>
</cp:coreProperties>
</file>